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Hammersmith One"/>
      <p:regular r:id="rId12"/>
    </p:embeddedFon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font" Target="fonts/HammersmithOn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jpg"/><Relationship Id="rId4" Type="http://schemas.openxmlformats.org/officeDocument/2006/relationships/image" Target="../media/image0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Relationship Id="rId4" Type="http://schemas.openxmlformats.org/officeDocument/2006/relationships/image" Target="../media/image0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03.png"/><Relationship Id="rId5" Type="http://schemas.openxmlformats.org/officeDocument/2006/relationships/image" Target="../media/image04.png"/><Relationship Id="rId6" Type="http://schemas.openxmlformats.org/officeDocument/2006/relationships/image" Target="../media/image0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125075" y="4567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Skeletal and </a:t>
            </a:r>
          </a:p>
          <a:p>
            <a:pPr lvl="0">
              <a:spcBef>
                <a:spcPts val="0"/>
              </a:spcBef>
              <a:buNone/>
            </a:pPr>
            <a:r>
              <a:rPr lang="en" sz="6000"/>
              <a:t>Muscular Systems</a:t>
            </a:r>
          </a:p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53400" y="2598725"/>
            <a:ext cx="5951400" cy="655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By: Toni Spina, Beau McAndrew, Joey Stickle, Nathan Luis</a:t>
            </a:r>
          </a:p>
        </p:txBody>
      </p:sp>
      <p:pic>
        <p:nvPicPr>
          <p:cNvPr descr="muscle-skeletal-systems-13139473.jpg" id="61" name="Shape 61"/>
          <p:cNvPicPr preferRelativeResize="0"/>
          <p:nvPr/>
        </p:nvPicPr>
        <p:blipFill rotWithShape="1">
          <a:blip r:embed="rId4">
            <a:alphaModFix/>
          </a:blip>
          <a:srcRect b="0" l="0" r="8315" t="0"/>
          <a:stretch/>
        </p:blipFill>
        <p:spPr>
          <a:xfrm>
            <a:off x="5679899" y="548175"/>
            <a:ext cx="3464100" cy="443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Skeletal System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Made up of bones, cartilage, ligaments, and tendons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Provides support for the body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Protects internal organs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Store mineral reserves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Allows movement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Provide site for cell formation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5248" y="1656999"/>
            <a:ext cx="3877050" cy="3247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Muscular System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93300" y="1152475"/>
            <a:ext cx="8739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Muscles are made of elastic tissues.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 Thousands of small fibers make up each muscle.</a:t>
            </a:r>
          </a:p>
          <a:p>
            <a:pPr indent="-2286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There are three types of muscles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Skeletal-  control voluntary movement.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Smooth or Visceral- controlled by the unconscious part of the brain. Found in the stomach, blood vessels and small and large intestine. Move food along the digestive tract.</a:t>
            </a:r>
          </a:p>
          <a:p>
            <a:pPr indent="-228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"/>
              <a:t>Cardiac-   found only in the heart and is responsible for pumping blood into the blood vessels and into the circulatory system.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Hammersmith One"/>
              <a:ea typeface="Hammersmith One"/>
              <a:cs typeface="Hammersmith One"/>
              <a:sym typeface="Hammersmith One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the-muscular-system-1-638.jpg"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5024" y="349843"/>
            <a:ext cx="3108449" cy="233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They Work Together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4487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The muscles wor</a:t>
            </a:r>
            <a:r>
              <a:rPr lang="en"/>
              <a:t>k by pulling on the tendons, which connect muscle to bone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When this happens, the bones move</a:t>
            </a:r>
          </a:p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This is called voluntary movement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45773" r="0" t="0"/>
          <a:stretch/>
        </p:blipFill>
        <p:spPr>
          <a:xfrm>
            <a:off x="5554300" y="302500"/>
            <a:ext cx="3277999" cy="453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Model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32808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/>
              <a:t>Shows how skeletal and muscular systems work together and independently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3200" y="661262"/>
            <a:ext cx="2865732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0" l="51364" r="0" t="0"/>
          <a:stretch/>
        </p:blipFill>
        <p:spPr>
          <a:xfrm>
            <a:off x="7115874" y="688112"/>
            <a:ext cx="1374227" cy="376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2584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Represents What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139800" y="831100"/>
            <a:ext cx="8692500" cy="4254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b="1" lang="en" sz="1600"/>
              <a:t>Our model represents how the skeletal and muscular systems work independently and together.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The wood: bone  → it independently provides support. 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Rubber bands: skeletal and smooth muscles → it can exert a force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The clay: cartilage →  it supports weight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The screws: tendons and ligaments → provide joint support and connect muscle to bone</a:t>
            </a:r>
          </a:p>
          <a:p>
            <a:pPr indent="-3302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The wood wound up by rubber band: the skeletal and muscular systems that work together to allow you to perform voluntary movements.</a:t>
            </a:r>
          </a:p>
          <a:p>
            <a:pPr indent="-330200" lvl="0" marL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600"/>
              <a:t>The smooth muscle: rubber bands with a ball between them →  shows how the digestive system moves food through the digestion system.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Materials List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Clay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Wood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Screws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Cup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Rubber bands 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har char="●"/>
            </a:pPr>
            <a:r>
              <a:rPr lang="en"/>
              <a:t>Small bouncy ball or marble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7999" y="2981849"/>
            <a:ext cx="2754297" cy="163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8950" y="903537"/>
            <a:ext cx="270510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4002670" y="3048176"/>
            <a:ext cx="1501250" cy="150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91474" y="1017724"/>
            <a:ext cx="2358550" cy="1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