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Bangers"/>
      <p:regular r:id="rId19"/>
    </p:embeddedFont>
    <p:embeddedFont>
      <p:font typeface="Proxima Nova"/>
      <p:regular r:id="rId20"/>
      <p:bold r:id="rId21"/>
      <p:italic r:id="rId22"/>
      <p:boldItalic r:id="rId23"/>
    </p:embeddedFont>
    <p:embeddedFont>
      <p:font typeface="Lobster"/>
      <p:regular r:id="rId24"/>
    </p:embeddedFont>
    <p:embeddedFont>
      <p:font typeface="Amatic SC"/>
      <p:regular r:id="rId25"/>
      <p:bold r:id="rId26"/>
    </p:embeddedFont>
    <p:embeddedFont>
      <p:font typeface="Dancing Script"/>
      <p:regular r:id="rId27"/>
      <p:bold r:id="rId28"/>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ProximaNova-regular.fntdata"/><Relationship Id="rId22" Type="http://schemas.openxmlformats.org/officeDocument/2006/relationships/font" Target="fonts/ProximaNova-italic.fntdata"/><Relationship Id="rId21" Type="http://schemas.openxmlformats.org/officeDocument/2006/relationships/font" Target="fonts/ProximaNova-bold.fntdata"/><Relationship Id="rId24" Type="http://schemas.openxmlformats.org/officeDocument/2006/relationships/font" Target="fonts/Lobster-regular.fntdata"/><Relationship Id="rId23" Type="http://schemas.openxmlformats.org/officeDocument/2006/relationships/font" Target="fonts/ProximaNova-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maticSC-bold.fntdata"/><Relationship Id="rId25" Type="http://schemas.openxmlformats.org/officeDocument/2006/relationships/font" Target="fonts/AmaticSC-regular.fntdata"/><Relationship Id="rId28" Type="http://schemas.openxmlformats.org/officeDocument/2006/relationships/font" Target="fonts/DancingScript-bold.fntdata"/><Relationship Id="rId27" Type="http://schemas.openxmlformats.org/officeDocument/2006/relationships/font" Target="fonts/DancingScript-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Bangers-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cxnSp>
        <p:nvCxnSpPr>
          <p:cNvPr id="9" name="Shape 9"/>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0" name="Shape 10"/>
          <p:cNvSpPr txBox="1"/>
          <p:nvPr>
            <p:ph type="ctrTitle"/>
          </p:nvPr>
        </p:nvSpPr>
        <p:spPr>
          <a:xfrm>
            <a:off x="510450" y="1257300"/>
            <a:ext cx="8123100" cy="1588500"/>
          </a:xfrm>
          <a:prstGeom prst="rect">
            <a:avLst/>
          </a:prstGeom>
        </p:spPr>
        <p:txBody>
          <a:bodyPr anchorCtr="0" anchor="b"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11" name="Shape 11"/>
          <p:cNvSpPr txBox="1"/>
          <p:nvPr>
            <p:ph idx="1" type="subTitle"/>
          </p:nvPr>
        </p:nvSpPr>
        <p:spPr>
          <a:xfrm>
            <a:off x="510450" y="3182312"/>
            <a:ext cx="8123100" cy="629999"/>
          </a:xfrm>
          <a:prstGeom prst="rect">
            <a:avLst/>
          </a:prstGeom>
        </p:spPr>
        <p:txBody>
          <a:bodyPr anchorCtr="0" anchor="t" bIns="91425" lIns="91425" rIns="91425" tIns="91425"/>
          <a:lstStyle>
            <a:lvl1pPr>
              <a:lnSpc>
                <a:spcPct val="100000"/>
              </a:lnSpc>
              <a:spcBef>
                <a:spcPts val="0"/>
              </a:spcBef>
              <a:spcAft>
                <a:spcPts val="0"/>
              </a:spcAft>
              <a:buClr>
                <a:schemeClr val="lt1"/>
              </a:buClr>
              <a:buSzPct val="100000"/>
              <a:buNone/>
              <a:defRPr sz="2400">
                <a:solidFill>
                  <a:schemeClr val="lt1"/>
                </a:solidFill>
              </a:defRPr>
            </a:lvl1pPr>
            <a:lvl2pPr>
              <a:lnSpc>
                <a:spcPct val="100000"/>
              </a:lnSpc>
              <a:spcBef>
                <a:spcPts val="0"/>
              </a:spcBef>
              <a:spcAft>
                <a:spcPts val="0"/>
              </a:spcAft>
              <a:buClr>
                <a:schemeClr val="lt1"/>
              </a:buClr>
              <a:buSzPct val="100000"/>
              <a:buNone/>
              <a:defRPr sz="2400">
                <a:solidFill>
                  <a:schemeClr val="lt1"/>
                </a:solidFill>
              </a:defRPr>
            </a:lvl2pPr>
            <a:lvl3pPr>
              <a:lnSpc>
                <a:spcPct val="100000"/>
              </a:lnSpc>
              <a:spcBef>
                <a:spcPts val="0"/>
              </a:spcBef>
              <a:spcAft>
                <a:spcPts val="0"/>
              </a:spcAft>
              <a:buClr>
                <a:schemeClr val="lt1"/>
              </a:buClr>
              <a:buSzPct val="100000"/>
              <a:buNone/>
              <a:defRPr sz="2400">
                <a:solidFill>
                  <a:schemeClr val="lt1"/>
                </a:solidFill>
              </a:defRPr>
            </a:lvl3pPr>
            <a:lvl4pPr>
              <a:lnSpc>
                <a:spcPct val="100000"/>
              </a:lnSpc>
              <a:spcBef>
                <a:spcPts val="0"/>
              </a:spcBef>
              <a:spcAft>
                <a:spcPts val="0"/>
              </a:spcAft>
              <a:buClr>
                <a:schemeClr val="lt1"/>
              </a:buClr>
              <a:buSzPct val="100000"/>
              <a:buNone/>
              <a:defRPr sz="2400">
                <a:solidFill>
                  <a:schemeClr val="lt1"/>
                </a:solidFill>
              </a:defRPr>
            </a:lvl4pPr>
            <a:lvl5pPr>
              <a:lnSpc>
                <a:spcPct val="100000"/>
              </a:lnSpc>
              <a:spcBef>
                <a:spcPts val="0"/>
              </a:spcBef>
              <a:spcAft>
                <a:spcPts val="0"/>
              </a:spcAft>
              <a:buClr>
                <a:schemeClr val="lt1"/>
              </a:buClr>
              <a:buSzPct val="100000"/>
              <a:buNone/>
              <a:defRPr sz="2400">
                <a:solidFill>
                  <a:schemeClr val="lt1"/>
                </a:solidFill>
              </a:defRPr>
            </a:lvl5pPr>
            <a:lvl6pPr>
              <a:lnSpc>
                <a:spcPct val="100000"/>
              </a:lnSpc>
              <a:spcBef>
                <a:spcPts val="0"/>
              </a:spcBef>
              <a:spcAft>
                <a:spcPts val="0"/>
              </a:spcAft>
              <a:buClr>
                <a:schemeClr val="lt1"/>
              </a:buClr>
              <a:buSzPct val="100000"/>
              <a:buNone/>
              <a:defRPr sz="2400">
                <a:solidFill>
                  <a:schemeClr val="lt1"/>
                </a:solidFill>
              </a:defRPr>
            </a:lvl6pPr>
            <a:lvl7pPr>
              <a:lnSpc>
                <a:spcPct val="100000"/>
              </a:lnSpc>
              <a:spcBef>
                <a:spcPts val="0"/>
              </a:spcBef>
              <a:spcAft>
                <a:spcPts val="0"/>
              </a:spcAft>
              <a:buClr>
                <a:schemeClr val="lt1"/>
              </a:buClr>
              <a:buSzPct val="100000"/>
              <a:buNone/>
              <a:defRPr sz="2400">
                <a:solidFill>
                  <a:schemeClr val="lt1"/>
                </a:solidFill>
              </a:defRPr>
            </a:lvl7pPr>
            <a:lvl8pPr>
              <a:lnSpc>
                <a:spcPct val="100000"/>
              </a:lnSpc>
              <a:spcBef>
                <a:spcPts val="0"/>
              </a:spcBef>
              <a:spcAft>
                <a:spcPts val="0"/>
              </a:spcAft>
              <a:buClr>
                <a:schemeClr val="lt1"/>
              </a:buClr>
              <a:buSzPct val="100000"/>
              <a:buNone/>
              <a:defRPr sz="2400">
                <a:solidFill>
                  <a:schemeClr val="lt1"/>
                </a:solidFill>
              </a:defRPr>
            </a:lvl8pPr>
            <a:lvl9pPr>
              <a:lnSpc>
                <a:spcPct val="100000"/>
              </a:lnSpc>
              <a:spcBef>
                <a:spcPts val="0"/>
              </a:spcBef>
              <a:spcAft>
                <a:spcPts val="0"/>
              </a:spcAft>
              <a:buClr>
                <a:schemeClr val="lt1"/>
              </a:buClr>
              <a:buSzPct val="100000"/>
              <a:buNone/>
              <a:defRPr sz="2400">
                <a:solidFill>
                  <a:schemeClr val="lt1"/>
                </a:solidFill>
              </a:defRPr>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7" name="Shape 47"/>
        <p:cNvGrpSpPr/>
        <p:nvPr/>
      </p:nvGrpSpPr>
      <p:grpSpPr>
        <a:xfrm>
          <a:off x="0" y="0"/>
          <a:ext cx="0" cy="0"/>
          <a:chOff x="0" y="0"/>
          <a:chExt cx="0" cy="0"/>
        </a:xfrm>
      </p:grpSpPr>
      <p:sp>
        <p:nvSpPr>
          <p:cNvPr id="48" name="Shape 4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49" name="Shape 49"/>
          <p:cNvSpPr txBox="1"/>
          <p:nvPr>
            <p:ph type="title"/>
          </p:nvPr>
        </p:nvSpPr>
        <p:spPr>
          <a:xfrm>
            <a:off x="311700" y="991475"/>
            <a:ext cx="8520599" cy="1917899"/>
          </a:xfrm>
          <a:prstGeom prst="rect">
            <a:avLst/>
          </a:prstGeom>
        </p:spPr>
        <p:txBody>
          <a:bodyPr anchorCtr="0" anchor="ctr" bIns="91425" lIns="91425" rIns="91425" tIns="91425"/>
          <a:lstStyle>
            <a:lvl1pPr algn="ctr">
              <a:spcBef>
                <a:spcPts val="0"/>
              </a:spcBef>
              <a:buSzPct val="100000"/>
              <a:defRPr b="1" sz="14000"/>
            </a:lvl1pPr>
            <a:lvl2pPr algn="ctr">
              <a:spcBef>
                <a:spcPts val="0"/>
              </a:spcBef>
              <a:buSzPct val="100000"/>
              <a:defRPr b="1" sz="14000"/>
            </a:lvl2pPr>
            <a:lvl3pPr algn="ctr">
              <a:spcBef>
                <a:spcPts val="0"/>
              </a:spcBef>
              <a:buSzPct val="100000"/>
              <a:defRPr b="1" sz="14000"/>
            </a:lvl3pPr>
            <a:lvl4pPr algn="ctr">
              <a:spcBef>
                <a:spcPts val="0"/>
              </a:spcBef>
              <a:buSzPct val="100000"/>
              <a:defRPr b="1" sz="14000"/>
            </a:lvl4pPr>
            <a:lvl5pPr algn="ctr">
              <a:spcBef>
                <a:spcPts val="0"/>
              </a:spcBef>
              <a:buSzPct val="100000"/>
              <a:defRPr b="1" sz="14000"/>
            </a:lvl5pPr>
            <a:lvl6pPr algn="ctr">
              <a:spcBef>
                <a:spcPts val="0"/>
              </a:spcBef>
              <a:buSzPct val="100000"/>
              <a:defRPr b="1" sz="14000"/>
            </a:lvl6pPr>
            <a:lvl7pPr algn="ctr">
              <a:spcBef>
                <a:spcPts val="0"/>
              </a:spcBef>
              <a:buSzPct val="100000"/>
              <a:defRPr b="1" sz="14000"/>
            </a:lvl7pPr>
            <a:lvl8pPr algn="ctr">
              <a:spcBef>
                <a:spcPts val="0"/>
              </a:spcBef>
              <a:buSzPct val="100000"/>
              <a:defRPr b="1" sz="14000"/>
            </a:lvl8pPr>
            <a:lvl9pPr algn="ctr">
              <a:spcBef>
                <a:spcPts val="0"/>
              </a:spcBef>
              <a:buSzPct val="100000"/>
              <a:defRPr b="1" sz="14000"/>
            </a:lvl9pPr>
          </a:lstStyle>
          <a:p/>
        </p:txBody>
      </p:sp>
      <p:sp>
        <p:nvSpPr>
          <p:cNvPr id="50" name="Shape 50"/>
          <p:cNvSpPr txBox="1"/>
          <p:nvPr>
            <p:ph idx="1" type="body"/>
          </p:nvPr>
        </p:nvSpPr>
        <p:spPr>
          <a:xfrm>
            <a:off x="311700" y="3071300"/>
            <a:ext cx="8520599" cy="9017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cxnSp>
        <p:nvCxnSpPr>
          <p:cNvPr id="14" name="Shape 14"/>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5" name="Shape 15"/>
          <p:cNvSpPr txBox="1"/>
          <p:nvPr>
            <p:ph type="title"/>
          </p:nvPr>
        </p:nvSpPr>
        <p:spPr>
          <a:xfrm>
            <a:off x="510450" y="2057400"/>
            <a:ext cx="8123100" cy="778800"/>
          </a:xfrm>
          <a:prstGeom prst="rect">
            <a:avLst/>
          </a:prstGeom>
        </p:spPr>
        <p:txBody>
          <a:bodyPr anchorCtr="0" anchor="b" bIns="91425" lIns="91425" rIns="91425" tIns="91425"/>
          <a:lstStyle>
            <a:lvl1pPr>
              <a:spcBef>
                <a:spcPts val="0"/>
              </a:spcBef>
              <a:buClr>
                <a:schemeClr val="lt1"/>
              </a:buClr>
              <a:buSzPct val="100000"/>
              <a:defRPr sz="3600">
                <a:solidFill>
                  <a:schemeClr val="lt1"/>
                </a:solidFill>
              </a:defRPr>
            </a:lvl1pPr>
            <a:lvl2pPr>
              <a:spcBef>
                <a:spcPts val="0"/>
              </a:spcBef>
              <a:buClr>
                <a:schemeClr val="lt1"/>
              </a:buClr>
              <a:buSzPct val="100000"/>
              <a:defRPr sz="3600">
                <a:solidFill>
                  <a:schemeClr val="lt1"/>
                </a:solidFill>
              </a:defRPr>
            </a:lvl2pPr>
            <a:lvl3pPr>
              <a:spcBef>
                <a:spcPts val="0"/>
              </a:spcBef>
              <a:buClr>
                <a:schemeClr val="lt1"/>
              </a:buClr>
              <a:buSzPct val="100000"/>
              <a:defRPr sz="3600">
                <a:solidFill>
                  <a:schemeClr val="lt1"/>
                </a:solidFill>
              </a:defRPr>
            </a:lvl3pPr>
            <a:lvl4pPr>
              <a:spcBef>
                <a:spcPts val="0"/>
              </a:spcBef>
              <a:buClr>
                <a:schemeClr val="lt1"/>
              </a:buClr>
              <a:buSzPct val="100000"/>
              <a:defRPr sz="3600">
                <a:solidFill>
                  <a:schemeClr val="lt1"/>
                </a:solidFill>
              </a:defRPr>
            </a:lvl4pPr>
            <a:lvl5pPr>
              <a:spcBef>
                <a:spcPts val="0"/>
              </a:spcBef>
              <a:buClr>
                <a:schemeClr val="lt1"/>
              </a:buClr>
              <a:buSzPct val="100000"/>
              <a:defRPr sz="3600">
                <a:solidFill>
                  <a:schemeClr val="lt1"/>
                </a:solidFill>
              </a:defRPr>
            </a:lvl5pPr>
            <a:lvl6pPr>
              <a:spcBef>
                <a:spcPts val="0"/>
              </a:spcBef>
              <a:buClr>
                <a:schemeClr val="lt1"/>
              </a:buClr>
              <a:buSzPct val="100000"/>
              <a:defRPr sz="3600">
                <a:solidFill>
                  <a:schemeClr val="lt1"/>
                </a:solidFill>
              </a:defRPr>
            </a:lvl6pPr>
            <a:lvl7pPr>
              <a:spcBef>
                <a:spcPts val="0"/>
              </a:spcBef>
              <a:buClr>
                <a:schemeClr val="lt1"/>
              </a:buClr>
              <a:buSzPct val="100000"/>
              <a:defRPr sz="3600">
                <a:solidFill>
                  <a:schemeClr val="lt1"/>
                </a:solidFill>
              </a:defRPr>
            </a:lvl7pPr>
            <a:lvl8pPr>
              <a:spcBef>
                <a:spcPts val="0"/>
              </a:spcBef>
              <a:buClr>
                <a:schemeClr val="lt1"/>
              </a:buClr>
              <a:buSzPct val="100000"/>
              <a:defRPr sz="3600">
                <a:solidFill>
                  <a:schemeClr val="lt1"/>
                </a:solidFill>
              </a:defRPr>
            </a:lvl8pPr>
            <a:lvl9pPr>
              <a:spcBef>
                <a:spcPts val="0"/>
              </a:spcBef>
              <a:buClr>
                <a:schemeClr val="lt1"/>
              </a:buClr>
              <a:buSzPct val="100000"/>
              <a:defRPr sz="3600">
                <a:solidFill>
                  <a:schemeClr val="lt1"/>
                </a:solidFill>
              </a:defRPr>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19" name="Shape 19"/>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5" name="Shape 25"/>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2" name="Shape 32"/>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7975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6" name="Shape 3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7" name="Shape 37"/>
        <p:cNvGrpSpPr/>
        <p:nvPr/>
      </p:nvGrpSpPr>
      <p:grpSpPr>
        <a:xfrm>
          <a:off x="0" y="0"/>
          <a:ext cx="0" cy="0"/>
          <a:chOff x="0" y="0"/>
          <a:chExt cx="0" cy="0"/>
        </a:xfrm>
      </p:grpSpPr>
      <p:sp>
        <p:nvSpPr>
          <p:cNvPr id="38" name="Shape 38"/>
          <p:cNvSpPr/>
          <p:nvPr/>
        </p:nvSpPr>
        <p:spPr>
          <a:xfrm>
            <a:off x="4572000" y="7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0" name="Shape 40"/>
          <p:cNvSpPr txBox="1"/>
          <p:nvPr>
            <p:ph type="title"/>
          </p:nvPr>
        </p:nvSpPr>
        <p:spPr>
          <a:xfrm>
            <a:off x="265500" y="1205825"/>
            <a:ext cx="4045199" cy="1509599"/>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41" name="Shape 41"/>
          <p:cNvSpPr txBox="1"/>
          <p:nvPr>
            <p:ph idx="1" type="subTitle"/>
          </p:nvPr>
        </p:nvSpPr>
        <p:spPr>
          <a:xfrm>
            <a:off x="265500" y="2769000"/>
            <a:ext cx="4045199" cy="13455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42" name="Shape 42"/>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6825"/>
            <a:ext cx="5998800" cy="598799"/>
          </a:xfrm>
          <a:prstGeom prst="rect">
            <a:avLst/>
          </a:prstGeom>
        </p:spPr>
        <p:txBody>
          <a:bodyPr anchorCtr="0" anchor="ctr" bIns="91425" lIns="91425" rIns="91425" tIns="91425"/>
          <a:lstStyle>
            <a:lvl1pPr>
              <a:lnSpc>
                <a:spcPct val="100000"/>
              </a:lnSpc>
              <a:spcBef>
                <a:spcPts val="0"/>
              </a:spcBef>
              <a:spcAft>
                <a:spcPts val="0"/>
              </a:spcAft>
              <a:buSzPct val="100000"/>
              <a:buNone/>
              <a:defRPr sz="2100"/>
            </a:lvl1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8.jpg"/><Relationship Id="rId4" Type="http://schemas.openxmlformats.org/officeDocument/2006/relationships/image" Target="../media/image0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2.png"/><Relationship Id="rId4" Type="http://schemas.openxmlformats.org/officeDocument/2006/relationships/image" Target="../media/image0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3.png"/><Relationship Id="rId4" Type="http://schemas.openxmlformats.org/officeDocument/2006/relationships/image" Target="../media/image0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spreadsheets/d/1ULf7c6SXX4dZNIrQJTcVxmAcrBr2A6GjLWh4W1wmY50/pub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510450" y="783225"/>
            <a:ext cx="8123100" cy="1016400"/>
          </a:xfrm>
          <a:prstGeom prst="rect">
            <a:avLst/>
          </a:prstGeom>
        </p:spPr>
        <p:txBody>
          <a:bodyPr anchorCtr="0" anchor="b" bIns="91425" lIns="91425" rIns="91425" tIns="91425">
            <a:noAutofit/>
          </a:bodyPr>
          <a:lstStyle/>
          <a:p>
            <a:pPr rtl="0" algn="ctr">
              <a:spcBef>
                <a:spcPts val="0"/>
              </a:spcBef>
              <a:buNone/>
            </a:pPr>
            <a:r>
              <a:rPr lang="en" sz="2800">
                <a:latin typeface="Dancing Script"/>
                <a:ea typeface="Dancing Script"/>
                <a:cs typeface="Dancing Script"/>
                <a:sym typeface="Dancing Script"/>
              </a:rPr>
              <a:t>N.B.A.</a:t>
            </a:r>
            <a:r>
              <a:rPr lang="en" sz="6000"/>
              <a:t> </a:t>
            </a:r>
            <a:r>
              <a:rPr lang="en" sz="6000">
                <a:solidFill>
                  <a:srgbClr val="FF0000"/>
                </a:solidFill>
                <a:latin typeface="Lobster"/>
                <a:ea typeface="Lobster"/>
                <a:cs typeface="Lobster"/>
                <a:sym typeface="Lobster"/>
              </a:rPr>
              <a:t>Nova</a:t>
            </a:r>
            <a:r>
              <a:rPr lang="en" sz="6000"/>
              <a:t> </a:t>
            </a:r>
            <a:r>
              <a:rPr lang="en" sz="1400"/>
              <a:t>AND</a:t>
            </a:r>
            <a:r>
              <a:rPr lang="en" sz="6000"/>
              <a:t> </a:t>
            </a:r>
            <a:r>
              <a:rPr lang="en" sz="2800">
                <a:latin typeface="Dancing Script"/>
                <a:ea typeface="Dancing Script"/>
                <a:cs typeface="Dancing Script"/>
                <a:sym typeface="Dancing Script"/>
              </a:rPr>
              <a:t>N.B.A.</a:t>
            </a:r>
            <a:r>
              <a:rPr lang="en" sz="6000"/>
              <a:t> </a:t>
            </a:r>
            <a:r>
              <a:rPr lang="en" sz="6000">
                <a:solidFill>
                  <a:srgbClr val="999999"/>
                </a:solidFill>
                <a:latin typeface="Bangers"/>
                <a:ea typeface="Bangers"/>
                <a:cs typeface="Bangers"/>
                <a:sym typeface="Bangers"/>
              </a:rPr>
              <a:t>Razor</a:t>
            </a:r>
          </a:p>
        </p:txBody>
      </p:sp>
      <p:sp>
        <p:nvSpPr>
          <p:cNvPr id="56" name="Shape 56"/>
          <p:cNvSpPr txBox="1"/>
          <p:nvPr>
            <p:ph idx="1" type="subTitle"/>
          </p:nvPr>
        </p:nvSpPr>
        <p:spPr>
          <a:xfrm>
            <a:off x="510450" y="3769862"/>
            <a:ext cx="8123100" cy="629999"/>
          </a:xfrm>
          <a:prstGeom prst="rect">
            <a:avLst/>
          </a:prstGeom>
        </p:spPr>
        <p:txBody>
          <a:bodyPr anchorCtr="0" anchor="t" bIns="91425" lIns="91425" rIns="91425" tIns="91425">
            <a:noAutofit/>
          </a:bodyPr>
          <a:lstStyle/>
          <a:p>
            <a:pPr algn="ctr">
              <a:spcBef>
                <a:spcPts val="0"/>
              </a:spcBef>
              <a:buNone/>
            </a:pPr>
            <a:r>
              <a:rPr lang="en"/>
              <a:t>The Energy efficient dynamic duo of the season!</a:t>
            </a:r>
          </a:p>
        </p:txBody>
      </p:sp>
      <p:pic>
        <p:nvPicPr>
          <p:cNvPr id="57" name="Shape 57"/>
          <p:cNvPicPr preferRelativeResize="0"/>
          <p:nvPr/>
        </p:nvPicPr>
        <p:blipFill>
          <a:blip r:embed="rId3">
            <a:alphaModFix/>
          </a:blip>
          <a:stretch>
            <a:fillRect/>
          </a:stretch>
        </p:blipFill>
        <p:spPr>
          <a:xfrm>
            <a:off x="4777975" y="1799737"/>
            <a:ext cx="2413824" cy="1810375"/>
          </a:xfrm>
          <a:prstGeom prst="rect">
            <a:avLst/>
          </a:prstGeom>
          <a:noFill/>
          <a:ln>
            <a:noFill/>
          </a:ln>
        </p:spPr>
      </p:pic>
      <p:pic>
        <p:nvPicPr>
          <p:cNvPr id="58" name="Shape 58"/>
          <p:cNvPicPr preferRelativeResize="0"/>
          <p:nvPr/>
        </p:nvPicPr>
        <p:blipFill>
          <a:blip r:embed="rId4">
            <a:alphaModFix/>
          </a:blip>
          <a:stretch>
            <a:fillRect/>
          </a:stretch>
        </p:blipFill>
        <p:spPr>
          <a:xfrm>
            <a:off x="1862225" y="1759100"/>
            <a:ext cx="2413824" cy="189167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solidFill>
                  <a:srgbClr val="F3F3F3"/>
                </a:solidFill>
              </a:rPr>
              <a:t>Reasons Why Our Cars Are #1:</a:t>
            </a:r>
          </a:p>
        </p:txBody>
      </p:sp>
      <p:sp>
        <p:nvSpPr>
          <p:cNvPr id="120" name="Shape 120"/>
          <p:cNvSpPr txBox="1"/>
          <p:nvPr>
            <p:ph idx="1" type="body"/>
          </p:nvPr>
        </p:nvSpPr>
        <p:spPr>
          <a:xfrm>
            <a:off x="311700" y="1152475"/>
            <a:ext cx="8520599" cy="3638100"/>
          </a:xfrm>
          <a:prstGeom prst="rect">
            <a:avLst/>
          </a:prstGeom>
        </p:spPr>
        <p:txBody>
          <a:bodyPr anchorCtr="0" anchor="t" bIns="91425" lIns="91425" rIns="91425" tIns="91425">
            <a:noAutofit/>
          </a:bodyPr>
          <a:lstStyle/>
          <a:p>
            <a:pPr indent="-228600" lvl="0" marL="457200" rtl="0">
              <a:lnSpc>
                <a:spcPct val="150000"/>
              </a:lnSpc>
              <a:spcBef>
                <a:spcPts val="0"/>
              </a:spcBef>
              <a:buClr>
                <a:srgbClr val="F3F3F3"/>
              </a:buClr>
              <a:buSzPct val="100000"/>
            </a:pPr>
            <a:r>
              <a:rPr lang="en" sz="2400">
                <a:solidFill>
                  <a:srgbClr val="F3F3F3"/>
                </a:solidFill>
              </a:rPr>
              <a:t>Sleek and attractive frames that allows for smooth driving</a:t>
            </a:r>
          </a:p>
          <a:p>
            <a:pPr indent="-228600" lvl="0" marL="457200" rtl="0">
              <a:lnSpc>
                <a:spcPct val="150000"/>
              </a:lnSpc>
              <a:spcBef>
                <a:spcPts val="0"/>
              </a:spcBef>
              <a:buClr>
                <a:srgbClr val="F3F3F3"/>
              </a:buClr>
              <a:buSzPct val="100000"/>
            </a:pPr>
            <a:r>
              <a:rPr lang="en" sz="2400">
                <a:solidFill>
                  <a:srgbClr val="F3F3F3"/>
                </a:solidFill>
              </a:rPr>
              <a:t>Quality braking systems that allow maximum safety</a:t>
            </a:r>
          </a:p>
          <a:p>
            <a:pPr indent="-228600" lvl="0" marL="457200" rtl="0">
              <a:lnSpc>
                <a:spcPct val="150000"/>
              </a:lnSpc>
              <a:spcBef>
                <a:spcPts val="0"/>
              </a:spcBef>
              <a:buClr>
                <a:srgbClr val="F3F3F3"/>
              </a:buClr>
              <a:buSzPct val="100000"/>
            </a:pPr>
            <a:r>
              <a:rPr lang="en" sz="2400">
                <a:solidFill>
                  <a:srgbClr val="F3F3F3"/>
                </a:solidFill>
              </a:rPr>
              <a:t>Uses alternate forms of energy that cost nothing!</a:t>
            </a:r>
          </a:p>
          <a:p>
            <a:pPr indent="-228600" lvl="0" marL="457200" rtl="0">
              <a:lnSpc>
                <a:spcPct val="150000"/>
              </a:lnSpc>
              <a:spcBef>
                <a:spcPts val="0"/>
              </a:spcBef>
              <a:buClr>
                <a:srgbClr val="F3F3F3"/>
              </a:buClr>
              <a:buSzPct val="100000"/>
            </a:pPr>
            <a:r>
              <a:rPr lang="en" sz="2400">
                <a:solidFill>
                  <a:srgbClr val="F3F3F3"/>
                </a:solidFill>
              </a:rPr>
              <a:t>Never go to a gas station again!</a:t>
            </a:r>
          </a:p>
          <a:p>
            <a:pPr indent="-228600" lvl="0" marL="457200" rtl="0">
              <a:lnSpc>
                <a:spcPct val="150000"/>
              </a:lnSpc>
              <a:spcBef>
                <a:spcPts val="0"/>
              </a:spcBef>
              <a:buClr>
                <a:srgbClr val="F3F3F3"/>
              </a:buClr>
              <a:buSzPct val="100000"/>
            </a:pPr>
            <a:r>
              <a:rPr lang="en" sz="2400">
                <a:solidFill>
                  <a:srgbClr val="F3F3F3"/>
                </a:solidFill>
              </a:rPr>
              <a:t>Easy to start and they need no extra work</a:t>
            </a:r>
          </a:p>
          <a:p>
            <a:pPr indent="-228600" lvl="0" marL="457200">
              <a:lnSpc>
                <a:spcPct val="150000"/>
              </a:lnSpc>
              <a:spcBef>
                <a:spcPts val="0"/>
              </a:spcBef>
              <a:buClr>
                <a:srgbClr val="F3F3F3"/>
              </a:buClr>
              <a:buSzPct val="100000"/>
            </a:pPr>
            <a:r>
              <a:rPr lang="en" sz="2400">
                <a:solidFill>
                  <a:srgbClr val="F3F3F3"/>
                </a:solidFill>
              </a:rPr>
              <a:t>Affordable and easy to use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24" name="Shape 124"/>
        <p:cNvGrpSpPr/>
        <p:nvPr/>
      </p:nvGrpSpPr>
      <p:grpSpPr>
        <a:xfrm>
          <a:off x="0" y="0"/>
          <a:ext cx="0" cy="0"/>
          <a:chOff x="0" y="0"/>
          <a:chExt cx="0" cy="0"/>
        </a:xfrm>
      </p:grpSpPr>
      <p:sp>
        <p:nvSpPr>
          <p:cNvPr id="125" name="Shape 125"/>
          <p:cNvSpPr txBox="1"/>
          <p:nvPr>
            <p:ph type="title"/>
          </p:nvPr>
        </p:nvSpPr>
        <p:spPr>
          <a:xfrm>
            <a:off x="252300" y="266850"/>
            <a:ext cx="8520599" cy="572699"/>
          </a:xfrm>
          <a:prstGeom prst="rect">
            <a:avLst/>
          </a:prstGeom>
        </p:spPr>
        <p:txBody>
          <a:bodyPr anchorCtr="0" anchor="t" bIns="91425" lIns="91425" rIns="91425" tIns="91425">
            <a:noAutofit/>
          </a:bodyPr>
          <a:lstStyle/>
          <a:p>
            <a:pPr>
              <a:spcBef>
                <a:spcPts val="0"/>
              </a:spcBef>
              <a:buNone/>
            </a:pPr>
            <a:r>
              <a:rPr lang="en" sz="3600">
                <a:solidFill>
                  <a:srgbClr val="999999"/>
                </a:solidFill>
                <a:latin typeface="Bangers"/>
                <a:ea typeface="Bangers"/>
                <a:cs typeface="Bangers"/>
                <a:sym typeface="Bangers"/>
              </a:rPr>
              <a:t>Razor</a:t>
            </a:r>
            <a:r>
              <a:rPr lang="en" sz="3600">
                <a:solidFill>
                  <a:srgbClr val="F3F3F3"/>
                </a:solidFill>
              </a:rPr>
              <a:t> </a:t>
            </a:r>
            <a:r>
              <a:rPr lang="en" sz="3000">
                <a:solidFill>
                  <a:srgbClr val="F3F3F3"/>
                </a:solidFill>
              </a:rPr>
              <a:t>goes Five Meters!</a:t>
            </a:r>
          </a:p>
        </p:txBody>
      </p:sp>
      <p:sp>
        <p:nvSpPr>
          <p:cNvPr id="126" name="Shape 126"/>
          <p:cNvSpPr txBox="1"/>
          <p:nvPr>
            <p:ph idx="1" type="body"/>
          </p:nvPr>
        </p:nvSpPr>
        <p:spPr>
          <a:xfrm>
            <a:off x="1352224" y="9681618"/>
            <a:ext cx="8520599" cy="3416400"/>
          </a:xfrm>
          <a:prstGeom prst="rect">
            <a:avLst/>
          </a:prstGeom>
        </p:spPr>
        <p:txBody>
          <a:bodyPr anchorCtr="0" anchor="t" bIns="91425" lIns="91425" rIns="91425" tIns="91425">
            <a:noAutofit/>
          </a:bodyPr>
          <a:lstStyle/>
          <a:p>
            <a:pPr>
              <a:spcBef>
                <a:spcPts val="0"/>
              </a:spcBef>
              <a:buNone/>
            </a:pPr>
            <a:r>
              <a:t/>
            </a:r>
            <a:endParaRPr/>
          </a:p>
        </p:txBody>
      </p:sp>
      <p:sp>
        <p:nvSpPr>
          <p:cNvPr id="127" name="Shape 127">
            <a:hlinkClick/>
          </p:cNvPr>
          <p:cNvSpPr/>
          <p:nvPr/>
        </p:nvSpPr>
        <p:spPr>
          <a:xfrm>
            <a:off x="311700" y="1146175"/>
            <a:ext cx="8520599" cy="3498425"/>
          </a:xfrm>
          <a:prstGeom prst="rect">
            <a:avLst/>
          </a:prstGeom>
          <a:blipFill>
            <a:blip r:embed="rId3">
              <a:alphaModFix/>
            </a:blip>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31" name="Shape 131"/>
        <p:cNvGrpSpPr/>
        <p:nvPr/>
      </p:nvGrpSpPr>
      <p:grpSpPr>
        <a:xfrm>
          <a:off x="0" y="0"/>
          <a:ext cx="0" cy="0"/>
          <a:chOff x="0" y="0"/>
          <a:chExt cx="0" cy="0"/>
        </a:xfrm>
      </p:grpSpPr>
      <p:sp>
        <p:nvSpPr>
          <p:cNvPr id="132" name="Shape 132"/>
          <p:cNvSpPr txBox="1"/>
          <p:nvPr>
            <p:ph type="title"/>
          </p:nvPr>
        </p:nvSpPr>
        <p:spPr>
          <a:xfrm>
            <a:off x="311700" y="316450"/>
            <a:ext cx="8520599" cy="572699"/>
          </a:xfrm>
          <a:prstGeom prst="rect">
            <a:avLst/>
          </a:prstGeom>
        </p:spPr>
        <p:txBody>
          <a:bodyPr anchorCtr="0" anchor="t" bIns="91425" lIns="91425" rIns="91425" tIns="91425">
            <a:noAutofit/>
          </a:bodyPr>
          <a:lstStyle/>
          <a:p>
            <a:pPr>
              <a:spcBef>
                <a:spcPts val="0"/>
              </a:spcBef>
              <a:buNone/>
            </a:pPr>
            <a:r>
              <a:rPr lang="en" sz="3600">
                <a:solidFill>
                  <a:srgbClr val="FF0000"/>
                </a:solidFill>
                <a:latin typeface="Lobster"/>
                <a:ea typeface="Lobster"/>
                <a:cs typeface="Lobster"/>
                <a:sym typeface="Lobster"/>
              </a:rPr>
              <a:t>Nova</a:t>
            </a:r>
            <a:r>
              <a:rPr lang="en">
                <a:solidFill>
                  <a:srgbClr val="EFEFEF"/>
                </a:solidFill>
              </a:rPr>
              <a:t> Goes Five Meters!</a:t>
            </a:r>
          </a:p>
        </p:txBody>
      </p:sp>
      <p:sp>
        <p:nvSpPr>
          <p:cNvPr id="133" name="Shape 133"/>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t/>
            </a:r>
            <a:endParaRPr/>
          </a:p>
        </p:txBody>
      </p:sp>
      <p:sp>
        <p:nvSpPr>
          <p:cNvPr id="134" name="Shape 134">
            <a:hlinkClick/>
          </p:cNvPr>
          <p:cNvSpPr/>
          <p:nvPr/>
        </p:nvSpPr>
        <p:spPr>
          <a:xfrm>
            <a:off x="311700" y="1069975"/>
            <a:ext cx="8520599" cy="3548199"/>
          </a:xfrm>
          <a:prstGeom prst="rect">
            <a:avLst/>
          </a:prstGeom>
          <a:blipFill>
            <a:blip r:embed="rId3">
              <a:alphaModFix/>
            </a:blip>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38" name="Shape 138"/>
        <p:cNvGrpSpPr/>
        <p:nvPr/>
      </p:nvGrpSpPr>
      <p:grpSpPr>
        <a:xfrm>
          <a:off x="0" y="0"/>
          <a:ext cx="0" cy="0"/>
          <a:chOff x="0" y="0"/>
          <a:chExt cx="0" cy="0"/>
        </a:xfrm>
      </p:grpSpPr>
      <p:sp>
        <p:nvSpPr>
          <p:cNvPr id="139" name="Shape 139"/>
          <p:cNvSpPr txBox="1"/>
          <p:nvPr>
            <p:ph idx="1" type="body"/>
          </p:nvPr>
        </p:nvSpPr>
        <p:spPr>
          <a:xfrm>
            <a:off x="311700" y="276400"/>
            <a:ext cx="8520599" cy="1080300"/>
          </a:xfrm>
          <a:prstGeom prst="rect">
            <a:avLst/>
          </a:prstGeom>
        </p:spPr>
        <p:txBody>
          <a:bodyPr anchorCtr="0" anchor="t" bIns="91425" lIns="91425" rIns="91425" tIns="91425">
            <a:noAutofit/>
          </a:bodyPr>
          <a:lstStyle/>
          <a:p>
            <a:pPr>
              <a:spcBef>
                <a:spcPts val="0"/>
              </a:spcBef>
              <a:buNone/>
            </a:pPr>
            <a:r>
              <a:rPr lang="en" sz="6000">
                <a:solidFill>
                  <a:srgbClr val="FFFFFF"/>
                </a:solidFill>
                <a:latin typeface="Amatic SC"/>
                <a:ea typeface="Amatic SC"/>
                <a:cs typeface="Amatic SC"/>
                <a:sym typeface="Amatic SC"/>
              </a:rPr>
              <a:t>By Nathan, Sebastian and Matt </a:t>
            </a:r>
          </a:p>
        </p:txBody>
      </p:sp>
      <p:sp>
        <p:nvSpPr>
          <p:cNvPr id="140" name="Shape 140"/>
          <p:cNvSpPr txBox="1"/>
          <p:nvPr/>
        </p:nvSpPr>
        <p:spPr>
          <a:xfrm>
            <a:off x="1893375" y="2343150"/>
            <a:ext cx="1371599" cy="457200"/>
          </a:xfrm>
          <a:prstGeom prst="rect">
            <a:avLst/>
          </a:prstGeom>
          <a:noFill/>
          <a:ln>
            <a:noFill/>
          </a:ln>
        </p:spPr>
        <p:txBody>
          <a:bodyPr anchorCtr="0" anchor="ctr" bIns="91425" lIns="91425" rIns="91425" tIns="91425">
            <a:noAutofit/>
          </a:bodyPr>
          <a:lstStyle/>
          <a:p>
            <a:pPr>
              <a:spcBef>
                <a:spcPts val="0"/>
              </a:spcBef>
              <a:buNone/>
            </a:pPr>
            <a:r>
              <a:t/>
            </a:r>
            <a:endParaRPr/>
          </a:p>
        </p:txBody>
      </p:sp>
      <p:sp>
        <p:nvSpPr>
          <p:cNvPr id="141" name="Shape 141"/>
          <p:cNvSpPr txBox="1"/>
          <p:nvPr/>
        </p:nvSpPr>
        <p:spPr>
          <a:xfrm>
            <a:off x="354800" y="1679825"/>
            <a:ext cx="5933400" cy="1382399"/>
          </a:xfrm>
          <a:prstGeom prst="rect">
            <a:avLst/>
          </a:prstGeom>
          <a:noFill/>
          <a:ln>
            <a:noFill/>
          </a:ln>
        </p:spPr>
        <p:txBody>
          <a:bodyPr anchorCtr="0" anchor="ctr" bIns="91425" lIns="91425" rIns="91425" tIns="91425">
            <a:noAutofit/>
          </a:bodyPr>
          <a:lstStyle/>
          <a:p>
            <a:pPr rtl="0">
              <a:lnSpc>
                <a:spcPct val="115000"/>
              </a:lnSpc>
              <a:spcBef>
                <a:spcPts val="0"/>
              </a:spcBef>
              <a:spcAft>
                <a:spcPts val="1600"/>
              </a:spcAft>
              <a:buNone/>
            </a:pPr>
            <a:r>
              <a:rPr lang="en" sz="3000">
                <a:solidFill>
                  <a:schemeClr val="lt1"/>
                </a:solidFill>
                <a:latin typeface="Dancing Script"/>
                <a:ea typeface="Dancing Script"/>
                <a:cs typeface="Dancing Script"/>
                <a:sym typeface="Dancing Script"/>
              </a:rPr>
              <a:t>We hope to see you in your local N.B.A dealership soon!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pic>
        <p:nvPicPr>
          <p:cNvPr id="63" name="Shape 63"/>
          <p:cNvPicPr preferRelativeResize="0"/>
          <p:nvPr/>
        </p:nvPicPr>
        <p:blipFill>
          <a:blip r:embed="rId3">
            <a:alphaModFix/>
          </a:blip>
          <a:stretch>
            <a:fillRect/>
          </a:stretch>
        </p:blipFill>
        <p:spPr>
          <a:xfrm>
            <a:off x="972000" y="960150"/>
            <a:ext cx="7199975" cy="3941674"/>
          </a:xfrm>
          <a:prstGeom prst="rect">
            <a:avLst/>
          </a:prstGeom>
          <a:noFill/>
          <a:ln cap="flat" cmpd="sng" w="76200">
            <a:solidFill>
              <a:schemeClr val="dk2"/>
            </a:solidFill>
            <a:prstDash val="solid"/>
            <a:round/>
            <a:headEnd len="med" w="med" type="none"/>
            <a:tailEnd len="med" w="med" type="none"/>
          </a:ln>
        </p:spPr>
      </p:pic>
      <p:sp>
        <p:nvSpPr>
          <p:cNvPr id="64" name="Shape 64"/>
          <p:cNvSpPr txBox="1"/>
          <p:nvPr/>
        </p:nvSpPr>
        <p:spPr>
          <a:xfrm>
            <a:off x="972000" y="137800"/>
            <a:ext cx="7200000" cy="932999"/>
          </a:xfrm>
          <a:prstGeom prst="rect">
            <a:avLst/>
          </a:prstGeom>
          <a:noFill/>
          <a:ln>
            <a:noFill/>
          </a:ln>
        </p:spPr>
        <p:txBody>
          <a:bodyPr anchorCtr="0" anchor="t" bIns="91425" lIns="91425" rIns="91425" tIns="91425">
            <a:noAutofit/>
          </a:bodyPr>
          <a:lstStyle/>
          <a:p>
            <a:pPr algn="ctr">
              <a:spcBef>
                <a:spcPts val="0"/>
              </a:spcBef>
              <a:buNone/>
            </a:pPr>
            <a:r>
              <a:rPr lang="en" sz="3600">
                <a:solidFill>
                  <a:srgbClr val="F3F3F3"/>
                </a:solidFill>
                <a:latin typeface="Trebuchet MS"/>
                <a:ea typeface="Trebuchet MS"/>
                <a:cs typeface="Trebuchet MS"/>
                <a:sym typeface="Trebuchet MS"/>
              </a:rPr>
              <a:t>Our Two Primary Products</a:t>
            </a:r>
          </a:p>
        </p:txBody>
      </p:sp>
      <p:cxnSp>
        <p:nvCxnSpPr>
          <p:cNvPr id="65" name="Shape 65"/>
          <p:cNvCxnSpPr>
            <a:stCxn id="66" idx="2"/>
          </p:cNvCxnSpPr>
          <p:nvPr/>
        </p:nvCxnSpPr>
        <p:spPr>
          <a:xfrm>
            <a:off x="1821325" y="2049050"/>
            <a:ext cx="1218300" cy="1077300"/>
          </a:xfrm>
          <a:prstGeom prst="straightConnector1">
            <a:avLst/>
          </a:prstGeom>
          <a:noFill/>
          <a:ln cap="flat" cmpd="sng" w="76200">
            <a:solidFill>
              <a:schemeClr val="dk1"/>
            </a:solidFill>
            <a:prstDash val="solid"/>
            <a:round/>
            <a:headEnd len="lg" w="lg" type="none"/>
            <a:tailEnd len="lg" w="lg" type="triangle"/>
          </a:ln>
        </p:spPr>
      </p:cxnSp>
      <p:sp>
        <p:nvSpPr>
          <p:cNvPr id="66" name="Shape 66"/>
          <p:cNvSpPr txBox="1"/>
          <p:nvPr/>
        </p:nvSpPr>
        <p:spPr>
          <a:xfrm>
            <a:off x="972025" y="1201850"/>
            <a:ext cx="1698600" cy="847200"/>
          </a:xfrm>
          <a:prstGeom prst="rect">
            <a:avLst/>
          </a:prstGeom>
          <a:noFill/>
          <a:ln>
            <a:noFill/>
          </a:ln>
        </p:spPr>
        <p:txBody>
          <a:bodyPr anchorCtr="0" anchor="t" bIns="91425" lIns="91425" rIns="91425" tIns="91425">
            <a:noAutofit/>
          </a:bodyPr>
          <a:lstStyle/>
          <a:p>
            <a:pPr>
              <a:spcBef>
                <a:spcPts val="0"/>
              </a:spcBef>
              <a:buNone/>
            </a:pPr>
            <a:r>
              <a:rPr lang="en" sz="4800">
                <a:solidFill>
                  <a:srgbClr val="666666"/>
                </a:solidFill>
                <a:latin typeface="Bangers"/>
                <a:ea typeface="Bangers"/>
                <a:cs typeface="Bangers"/>
                <a:sym typeface="Bangers"/>
              </a:rPr>
              <a:t>Razor</a:t>
            </a:r>
          </a:p>
        </p:txBody>
      </p:sp>
      <p:cxnSp>
        <p:nvCxnSpPr>
          <p:cNvPr id="67" name="Shape 67"/>
          <p:cNvCxnSpPr>
            <a:stCxn id="68" idx="2"/>
          </p:cNvCxnSpPr>
          <p:nvPr/>
        </p:nvCxnSpPr>
        <p:spPr>
          <a:xfrm flipH="1">
            <a:off x="6160900" y="2319687"/>
            <a:ext cx="924300" cy="1170600"/>
          </a:xfrm>
          <a:prstGeom prst="straightConnector1">
            <a:avLst/>
          </a:prstGeom>
          <a:noFill/>
          <a:ln cap="flat" cmpd="sng" w="76200">
            <a:solidFill>
              <a:srgbClr val="000000"/>
            </a:solidFill>
            <a:prstDash val="solid"/>
            <a:round/>
            <a:headEnd len="lg" w="lg" type="none"/>
            <a:tailEnd len="lg" w="lg" type="triangle"/>
          </a:ln>
        </p:spPr>
      </p:cxnSp>
      <p:sp>
        <p:nvSpPr>
          <p:cNvPr id="68" name="Shape 68"/>
          <p:cNvSpPr txBox="1"/>
          <p:nvPr/>
        </p:nvSpPr>
        <p:spPr>
          <a:xfrm>
            <a:off x="6344500" y="1386687"/>
            <a:ext cx="1481400" cy="932999"/>
          </a:xfrm>
          <a:prstGeom prst="rect">
            <a:avLst/>
          </a:prstGeom>
          <a:noFill/>
          <a:ln>
            <a:noFill/>
          </a:ln>
        </p:spPr>
        <p:txBody>
          <a:bodyPr anchorCtr="0" anchor="t" bIns="91425" lIns="91425" rIns="91425" tIns="91425">
            <a:noAutofit/>
          </a:bodyPr>
          <a:lstStyle/>
          <a:p>
            <a:pPr>
              <a:spcBef>
                <a:spcPts val="0"/>
              </a:spcBef>
              <a:buNone/>
            </a:pPr>
            <a:r>
              <a:rPr lang="en" sz="4800">
                <a:solidFill>
                  <a:srgbClr val="FF0000"/>
                </a:solidFill>
                <a:latin typeface="Lobster"/>
                <a:ea typeface="Lobster"/>
                <a:cs typeface="Lobster"/>
                <a:sym typeface="Lobster"/>
              </a:rPr>
              <a:t>Nova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72" name="Shape 72"/>
        <p:cNvGrpSpPr/>
        <p:nvPr/>
      </p:nvGrpSpPr>
      <p:grpSpPr>
        <a:xfrm>
          <a:off x="0" y="0"/>
          <a:ext cx="0" cy="0"/>
          <a:chOff x="0" y="0"/>
          <a:chExt cx="0" cy="0"/>
        </a:xfrm>
      </p:grpSpPr>
      <p:sp>
        <p:nvSpPr>
          <p:cNvPr id="73" name="Shape 73"/>
          <p:cNvSpPr txBox="1"/>
          <p:nvPr>
            <p:ph type="title"/>
          </p:nvPr>
        </p:nvSpPr>
        <p:spPr>
          <a:xfrm>
            <a:off x="268925" y="451450"/>
            <a:ext cx="8520599" cy="572699"/>
          </a:xfrm>
          <a:prstGeom prst="rect">
            <a:avLst/>
          </a:prstGeom>
        </p:spPr>
        <p:txBody>
          <a:bodyPr anchorCtr="0" anchor="t" bIns="91425" lIns="91425" rIns="91425" tIns="91425">
            <a:noAutofit/>
          </a:bodyPr>
          <a:lstStyle/>
          <a:p>
            <a:pPr>
              <a:spcBef>
                <a:spcPts val="0"/>
              </a:spcBef>
              <a:buNone/>
            </a:pPr>
            <a:r>
              <a:rPr lang="en">
                <a:solidFill>
                  <a:srgbClr val="F3F3F3"/>
                </a:solidFill>
              </a:rPr>
              <a:t>Brought to you by...</a:t>
            </a:r>
          </a:p>
        </p:txBody>
      </p:sp>
      <p:sp>
        <p:nvSpPr>
          <p:cNvPr id="74" name="Shape 74"/>
          <p:cNvSpPr txBox="1"/>
          <p:nvPr>
            <p:ph idx="1" type="body"/>
          </p:nvPr>
        </p:nvSpPr>
        <p:spPr>
          <a:xfrm>
            <a:off x="311700" y="1248211"/>
            <a:ext cx="8520599" cy="3416400"/>
          </a:xfrm>
          <a:prstGeom prst="rect">
            <a:avLst/>
          </a:prstGeom>
        </p:spPr>
        <p:txBody>
          <a:bodyPr anchorCtr="0" anchor="t" bIns="91425" lIns="91425" rIns="91425" tIns="91425">
            <a:noAutofit/>
          </a:bodyPr>
          <a:lstStyle/>
          <a:p>
            <a:pPr lvl="0" rtl="0">
              <a:spcBef>
                <a:spcPts val="0"/>
              </a:spcBef>
              <a:buNone/>
            </a:pPr>
            <a:r>
              <a:rPr lang="en" sz="3000">
                <a:solidFill>
                  <a:srgbClr val="4A86E8"/>
                </a:solidFill>
                <a:latin typeface="Dancing Script"/>
                <a:ea typeface="Dancing Script"/>
                <a:cs typeface="Dancing Script"/>
                <a:sym typeface="Dancing Script"/>
              </a:rPr>
              <a:t>Novato Baller Association:</a:t>
            </a:r>
          </a:p>
          <a:p>
            <a:pPr lvl="0" rtl="0">
              <a:spcBef>
                <a:spcPts val="0"/>
              </a:spcBef>
              <a:buNone/>
            </a:pPr>
            <a:r>
              <a:rPr lang="en">
                <a:solidFill>
                  <a:srgbClr val="F3F3F3"/>
                </a:solidFill>
              </a:rPr>
              <a:t>	</a:t>
            </a:r>
            <a:r>
              <a:rPr lang="en" sz="2400">
                <a:solidFill>
                  <a:srgbClr val="F3F3F3"/>
                </a:solidFill>
                <a:latin typeface="Times New Roman"/>
                <a:ea typeface="Times New Roman"/>
                <a:cs typeface="Times New Roman"/>
                <a:sym typeface="Times New Roman"/>
              </a:rPr>
              <a:t>Quality you can enjoy on the go!  It doesn’t feel like a long ride when you are buckled in a car by the</a:t>
            </a:r>
            <a:r>
              <a:rPr lang="en" sz="2400">
                <a:solidFill>
                  <a:srgbClr val="F3F3F3"/>
                </a:solidFill>
                <a:latin typeface="Dancing Script"/>
                <a:ea typeface="Dancing Script"/>
                <a:cs typeface="Dancing Script"/>
                <a:sym typeface="Dancing Script"/>
              </a:rPr>
              <a:t> N.B.A.</a:t>
            </a:r>
            <a:r>
              <a:rPr lang="en" sz="2400">
                <a:solidFill>
                  <a:srgbClr val="F3F3F3"/>
                </a:solidFill>
                <a:latin typeface="Times New Roman"/>
                <a:ea typeface="Times New Roman"/>
                <a:cs typeface="Times New Roman"/>
                <a:sym typeface="Times New Roman"/>
              </a:rPr>
              <a:t>!  Not to mention our cars are cheap, energy efficient, and enjoyable by any family!  Make sure to make way for the </a:t>
            </a:r>
            <a:r>
              <a:rPr lang="en" sz="2400">
                <a:solidFill>
                  <a:srgbClr val="F3F3F3"/>
                </a:solidFill>
                <a:latin typeface="Dancing Script"/>
                <a:ea typeface="Dancing Script"/>
                <a:cs typeface="Dancing Script"/>
                <a:sym typeface="Dancing Script"/>
              </a:rPr>
              <a:t>N.B.A.</a:t>
            </a:r>
            <a:r>
              <a:rPr lang="en" sz="2400">
                <a:solidFill>
                  <a:srgbClr val="F3F3F3"/>
                </a:solidFill>
                <a:latin typeface="Times New Roman"/>
                <a:ea typeface="Times New Roman"/>
                <a:cs typeface="Times New Roman"/>
                <a:sym typeface="Times New Roman"/>
              </a:rPr>
              <a: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t/>
            </a:r>
            <a:endParaRPr/>
          </a:p>
        </p:txBody>
      </p:sp>
      <p:sp>
        <p:nvSpPr>
          <p:cNvPr id="80" name="Shape 80"/>
          <p:cNvSpPr txBox="1"/>
          <p:nvPr>
            <p:ph idx="1" type="body"/>
          </p:nvPr>
        </p:nvSpPr>
        <p:spPr>
          <a:xfrm>
            <a:off x="311700" y="272975"/>
            <a:ext cx="8520599" cy="1191599"/>
          </a:xfrm>
          <a:prstGeom prst="rect">
            <a:avLst/>
          </a:prstGeom>
        </p:spPr>
        <p:txBody>
          <a:bodyPr anchorCtr="0" anchor="t" bIns="91425" lIns="91425" rIns="91425" tIns="91425">
            <a:noAutofit/>
          </a:bodyPr>
          <a:lstStyle/>
          <a:p>
            <a:pPr rtl="0" algn="ctr">
              <a:spcBef>
                <a:spcPts val="0"/>
              </a:spcBef>
              <a:buNone/>
            </a:pPr>
            <a:r>
              <a:rPr lang="en" sz="3600">
                <a:solidFill>
                  <a:schemeClr val="lt1"/>
                </a:solidFill>
              </a:rPr>
              <a:t> The </a:t>
            </a:r>
            <a:r>
              <a:rPr lang="en" sz="3600">
                <a:solidFill>
                  <a:schemeClr val="lt1"/>
                </a:solidFill>
                <a:latin typeface="Dancing Script"/>
                <a:ea typeface="Dancing Script"/>
                <a:cs typeface="Dancing Script"/>
                <a:sym typeface="Dancing Script"/>
              </a:rPr>
              <a:t>N.B.A.</a:t>
            </a:r>
            <a:r>
              <a:rPr lang="en" sz="4800">
                <a:solidFill>
                  <a:schemeClr val="lt1"/>
                </a:solidFill>
              </a:rPr>
              <a:t> </a:t>
            </a:r>
            <a:r>
              <a:rPr lang="en" sz="4800">
                <a:solidFill>
                  <a:srgbClr val="999999"/>
                </a:solidFill>
                <a:latin typeface="Bangers"/>
                <a:ea typeface="Bangers"/>
                <a:cs typeface="Bangers"/>
                <a:sym typeface="Bangers"/>
              </a:rPr>
              <a:t>Razor</a:t>
            </a:r>
            <a:r>
              <a:rPr lang="en" sz="4800">
                <a:solidFill>
                  <a:schemeClr val="lt1"/>
                </a:solidFill>
              </a:rPr>
              <a:t> </a:t>
            </a:r>
            <a:r>
              <a:rPr lang="en" sz="3600">
                <a:solidFill>
                  <a:schemeClr val="lt1"/>
                </a:solidFill>
              </a:rPr>
              <a:t> Performance Graphs</a:t>
            </a:r>
          </a:p>
        </p:txBody>
      </p:sp>
      <p:pic>
        <p:nvPicPr>
          <p:cNvPr id="81" name="Shape 81"/>
          <p:cNvPicPr preferRelativeResize="0"/>
          <p:nvPr/>
        </p:nvPicPr>
        <p:blipFill>
          <a:blip r:embed="rId3">
            <a:alphaModFix/>
          </a:blip>
          <a:stretch>
            <a:fillRect/>
          </a:stretch>
        </p:blipFill>
        <p:spPr>
          <a:xfrm>
            <a:off x="133475" y="1347450"/>
            <a:ext cx="4165474" cy="3338849"/>
          </a:xfrm>
          <a:prstGeom prst="rect">
            <a:avLst/>
          </a:prstGeom>
          <a:noFill/>
          <a:ln>
            <a:noFill/>
          </a:ln>
        </p:spPr>
      </p:pic>
      <p:pic>
        <p:nvPicPr>
          <p:cNvPr id="82" name="Shape 82"/>
          <p:cNvPicPr preferRelativeResize="0"/>
          <p:nvPr/>
        </p:nvPicPr>
        <p:blipFill>
          <a:blip r:embed="rId4">
            <a:alphaModFix/>
          </a:blip>
          <a:stretch>
            <a:fillRect/>
          </a:stretch>
        </p:blipFill>
        <p:spPr>
          <a:xfrm>
            <a:off x="4451304" y="1347450"/>
            <a:ext cx="4540294" cy="333884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86" name="Shape 86"/>
        <p:cNvGrpSpPr/>
        <p:nvPr/>
      </p:nvGrpSpPr>
      <p:grpSpPr>
        <a:xfrm>
          <a:off x="0" y="0"/>
          <a:ext cx="0" cy="0"/>
          <a:chOff x="0" y="0"/>
          <a:chExt cx="0" cy="0"/>
        </a:xfrm>
      </p:grpSpPr>
      <p:sp>
        <p:nvSpPr>
          <p:cNvPr id="87" name="Shape 87"/>
          <p:cNvSpPr txBox="1"/>
          <p:nvPr>
            <p:ph type="title"/>
          </p:nvPr>
        </p:nvSpPr>
        <p:spPr>
          <a:xfrm>
            <a:off x="0" y="239800"/>
            <a:ext cx="9144000" cy="1016699"/>
          </a:xfrm>
          <a:prstGeom prst="rect">
            <a:avLst/>
          </a:prstGeom>
        </p:spPr>
        <p:txBody>
          <a:bodyPr anchorCtr="0" anchor="t" bIns="91425" lIns="91425" rIns="91425" tIns="91425">
            <a:noAutofit/>
          </a:bodyPr>
          <a:lstStyle/>
          <a:p>
            <a:pPr algn="ctr">
              <a:spcBef>
                <a:spcPts val="0"/>
              </a:spcBef>
              <a:buNone/>
            </a:pPr>
            <a:r>
              <a:rPr lang="en" sz="3600">
                <a:solidFill>
                  <a:srgbClr val="FFFFFF"/>
                </a:solidFill>
              </a:rPr>
              <a:t>The </a:t>
            </a:r>
            <a:r>
              <a:rPr lang="en" sz="3600">
                <a:solidFill>
                  <a:srgbClr val="FFFFFF"/>
                </a:solidFill>
                <a:latin typeface="Dancing Script"/>
                <a:ea typeface="Dancing Script"/>
                <a:cs typeface="Dancing Script"/>
                <a:sym typeface="Dancing Script"/>
              </a:rPr>
              <a:t>N.B.A. </a:t>
            </a:r>
            <a:r>
              <a:rPr lang="en" sz="4800">
                <a:solidFill>
                  <a:srgbClr val="FF0000"/>
                </a:solidFill>
                <a:latin typeface="Lobster"/>
                <a:ea typeface="Lobster"/>
                <a:cs typeface="Lobster"/>
                <a:sym typeface="Lobster"/>
              </a:rPr>
              <a:t>Nova</a:t>
            </a:r>
            <a:r>
              <a:rPr lang="en" sz="3600">
                <a:solidFill>
                  <a:srgbClr val="FFFFFF"/>
                </a:solidFill>
              </a:rPr>
              <a:t> Performance Graphs</a:t>
            </a:r>
          </a:p>
        </p:txBody>
      </p:sp>
      <p:pic>
        <p:nvPicPr>
          <p:cNvPr id="88" name="Shape 88"/>
          <p:cNvPicPr preferRelativeResize="0"/>
          <p:nvPr/>
        </p:nvPicPr>
        <p:blipFill>
          <a:blip r:embed="rId3">
            <a:alphaModFix/>
          </a:blip>
          <a:stretch>
            <a:fillRect/>
          </a:stretch>
        </p:blipFill>
        <p:spPr>
          <a:xfrm>
            <a:off x="126925" y="1339625"/>
            <a:ext cx="4241925" cy="3346675"/>
          </a:xfrm>
          <a:prstGeom prst="rect">
            <a:avLst/>
          </a:prstGeom>
          <a:noFill/>
          <a:ln>
            <a:noFill/>
          </a:ln>
        </p:spPr>
      </p:pic>
      <p:pic>
        <p:nvPicPr>
          <p:cNvPr id="89" name="Shape 89"/>
          <p:cNvPicPr preferRelativeResize="0"/>
          <p:nvPr/>
        </p:nvPicPr>
        <p:blipFill>
          <a:blip r:embed="rId4">
            <a:alphaModFix/>
          </a:blip>
          <a:stretch>
            <a:fillRect/>
          </a:stretch>
        </p:blipFill>
        <p:spPr>
          <a:xfrm>
            <a:off x="4509851" y="1339625"/>
            <a:ext cx="4481749" cy="334667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599" cy="761699"/>
          </a:xfrm>
          <a:prstGeom prst="rect">
            <a:avLst/>
          </a:prstGeom>
        </p:spPr>
        <p:txBody>
          <a:bodyPr anchorCtr="0" anchor="t" bIns="91425" lIns="91425" rIns="91425" tIns="91425">
            <a:noAutofit/>
          </a:bodyPr>
          <a:lstStyle/>
          <a:p>
            <a:pPr>
              <a:spcBef>
                <a:spcPts val="0"/>
              </a:spcBef>
              <a:buNone/>
            </a:pPr>
            <a:r>
              <a:rPr lang="en" sz="3000">
                <a:solidFill>
                  <a:srgbClr val="F3F3F3"/>
                </a:solidFill>
              </a:rPr>
              <a:t>Comparing The Two Cars; The Data Tables</a:t>
            </a:r>
          </a:p>
        </p:txBody>
      </p:sp>
      <p:sp>
        <p:nvSpPr>
          <p:cNvPr id="95" name="Shape 95"/>
          <p:cNvSpPr txBox="1"/>
          <p:nvPr/>
        </p:nvSpPr>
        <p:spPr>
          <a:xfrm>
            <a:off x="311700" y="1206725"/>
            <a:ext cx="8520599" cy="3518100"/>
          </a:xfrm>
          <a:prstGeom prst="rect">
            <a:avLst/>
          </a:prstGeom>
          <a:noFill/>
          <a:ln>
            <a:noFill/>
          </a:ln>
        </p:spPr>
        <p:txBody>
          <a:bodyPr anchorCtr="0" anchor="t" bIns="91425" lIns="91425" rIns="91425" tIns="91425">
            <a:noAutofit/>
          </a:bodyPr>
          <a:lstStyle/>
          <a:p>
            <a:pPr rtl="0">
              <a:spcBef>
                <a:spcPts val="0"/>
              </a:spcBef>
              <a:buNone/>
            </a:pPr>
            <a:r>
              <a:rPr lang="en">
                <a:solidFill>
                  <a:srgbClr val="EFEFEF"/>
                </a:solidFill>
              </a:rPr>
              <a:t> </a:t>
            </a:r>
            <a:r>
              <a:rPr lang="en" sz="3000" u="sng">
                <a:solidFill>
                  <a:srgbClr val="EFEFEF"/>
                </a:solidFill>
                <a:hlinkClick r:id="rId3"/>
              </a:rPr>
              <a:t>The Tables Of Our Cars</a:t>
            </a:r>
          </a:p>
          <a:p>
            <a:pPr indent="-381000" lvl="0" marL="457200" rtl="0">
              <a:spcBef>
                <a:spcPts val="0"/>
              </a:spcBef>
              <a:buClr>
                <a:srgbClr val="F3F3F3"/>
              </a:buClr>
              <a:buSzPct val="100000"/>
              <a:buChar char="●"/>
            </a:pPr>
            <a:r>
              <a:rPr lang="en" sz="2400">
                <a:solidFill>
                  <a:srgbClr val="F3F3F3"/>
                </a:solidFill>
              </a:rPr>
              <a:t>As you can see in our time calculations, the </a:t>
            </a:r>
            <a:r>
              <a:rPr lang="en" sz="2400">
                <a:solidFill>
                  <a:srgbClr val="999999"/>
                </a:solidFill>
                <a:latin typeface="Bangers"/>
                <a:ea typeface="Bangers"/>
                <a:cs typeface="Bangers"/>
                <a:sym typeface="Bangers"/>
              </a:rPr>
              <a:t>Razor</a:t>
            </a:r>
            <a:r>
              <a:rPr lang="en" sz="2400">
                <a:solidFill>
                  <a:srgbClr val="F3F3F3"/>
                </a:solidFill>
              </a:rPr>
              <a:t> is much faster than the </a:t>
            </a:r>
            <a:r>
              <a:rPr lang="en" sz="2400">
                <a:solidFill>
                  <a:srgbClr val="FF0000"/>
                </a:solidFill>
                <a:latin typeface="Lobster"/>
                <a:ea typeface="Lobster"/>
                <a:cs typeface="Lobster"/>
                <a:sym typeface="Lobster"/>
              </a:rPr>
              <a:t>Nova</a:t>
            </a:r>
            <a:r>
              <a:rPr lang="en" sz="2400">
                <a:solidFill>
                  <a:srgbClr val="F3F3F3"/>
                </a:solidFill>
              </a:rPr>
              <a:t> to reach 5 meters</a:t>
            </a:r>
          </a:p>
          <a:p>
            <a:pPr indent="-381000" lvl="0" marL="457200" rtl="0">
              <a:spcBef>
                <a:spcPts val="0"/>
              </a:spcBef>
              <a:buClr>
                <a:srgbClr val="F3F3F3"/>
              </a:buClr>
              <a:buSzPct val="100000"/>
              <a:buChar char="●"/>
            </a:pPr>
            <a:r>
              <a:rPr lang="en" sz="2400">
                <a:solidFill>
                  <a:srgbClr val="F3F3F3"/>
                </a:solidFill>
              </a:rPr>
              <a:t>The velocity of the </a:t>
            </a:r>
            <a:r>
              <a:rPr lang="en" sz="2400">
                <a:solidFill>
                  <a:srgbClr val="999999"/>
                </a:solidFill>
                <a:latin typeface="Bangers"/>
                <a:ea typeface="Bangers"/>
                <a:cs typeface="Bangers"/>
                <a:sym typeface="Bangers"/>
              </a:rPr>
              <a:t>razor</a:t>
            </a:r>
            <a:r>
              <a:rPr lang="en" sz="2400">
                <a:solidFill>
                  <a:srgbClr val="F3F3F3"/>
                </a:solidFill>
              </a:rPr>
              <a:t> was also much greater the entire time </a:t>
            </a:r>
          </a:p>
          <a:p>
            <a:pPr indent="-381000" lvl="0" marL="457200" rtl="0">
              <a:spcBef>
                <a:spcPts val="0"/>
              </a:spcBef>
              <a:buClr>
                <a:srgbClr val="F3F3F3"/>
              </a:buClr>
              <a:buSzPct val="100000"/>
              <a:buChar char="●"/>
            </a:pPr>
            <a:r>
              <a:rPr lang="en" sz="2400">
                <a:solidFill>
                  <a:srgbClr val="F3F3F3"/>
                </a:solidFill>
              </a:rPr>
              <a:t>Because the </a:t>
            </a:r>
            <a:r>
              <a:rPr lang="en" sz="2400">
                <a:solidFill>
                  <a:srgbClr val="999999"/>
                </a:solidFill>
                <a:latin typeface="Bangers"/>
                <a:ea typeface="Bangers"/>
                <a:cs typeface="Bangers"/>
                <a:sym typeface="Bangers"/>
              </a:rPr>
              <a:t>Razor</a:t>
            </a:r>
            <a:r>
              <a:rPr lang="en" sz="2400">
                <a:solidFill>
                  <a:srgbClr val="F3F3F3"/>
                </a:solidFill>
              </a:rPr>
              <a:t> is powered by rubber bands, the potential energy it has is greater at the beginning, because that is when the rubber bands release all their energy   </a:t>
            </a:r>
          </a:p>
          <a:p>
            <a:pPr lvl="0">
              <a:spcBef>
                <a:spcPts val="0"/>
              </a:spcBef>
              <a:buNone/>
            </a:pPr>
            <a:r>
              <a:t/>
            </a:r>
            <a:endParaRPr sz="1800">
              <a:solidFill>
                <a:srgbClr val="F3F3F3"/>
              </a:solidFil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9" name="Shape 99"/>
        <p:cNvGrpSpPr/>
        <p:nvPr/>
      </p:nvGrpSpPr>
      <p:grpSpPr>
        <a:xfrm>
          <a:off x="0" y="0"/>
          <a:ext cx="0" cy="0"/>
          <a:chOff x="0" y="0"/>
          <a:chExt cx="0" cy="0"/>
        </a:xfrm>
      </p:grpSpPr>
      <p:sp>
        <p:nvSpPr>
          <p:cNvPr id="100" name="Shape 100"/>
          <p:cNvSpPr txBox="1"/>
          <p:nvPr>
            <p:ph type="title"/>
          </p:nvPr>
        </p:nvSpPr>
        <p:spPr>
          <a:xfrm>
            <a:off x="311700" y="292625"/>
            <a:ext cx="8520599" cy="572699"/>
          </a:xfrm>
          <a:prstGeom prst="rect">
            <a:avLst/>
          </a:prstGeom>
        </p:spPr>
        <p:txBody>
          <a:bodyPr anchorCtr="0" anchor="t" bIns="91425" lIns="91425" rIns="91425" tIns="91425">
            <a:noAutofit/>
          </a:bodyPr>
          <a:lstStyle/>
          <a:p>
            <a:pPr>
              <a:spcBef>
                <a:spcPts val="0"/>
              </a:spcBef>
              <a:buNone/>
            </a:pPr>
            <a:r>
              <a:rPr lang="en">
                <a:solidFill>
                  <a:srgbClr val="F3F3F3"/>
                </a:solidFill>
              </a:rPr>
              <a:t>More Comparing and Contrasting...</a:t>
            </a:r>
          </a:p>
        </p:txBody>
      </p:sp>
      <p:sp>
        <p:nvSpPr>
          <p:cNvPr id="101" name="Shape 101"/>
          <p:cNvSpPr txBox="1"/>
          <p:nvPr>
            <p:ph idx="1" type="body"/>
          </p:nvPr>
        </p:nvSpPr>
        <p:spPr>
          <a:xfrm>
            <a:off x="311700" y="865325"/>
            <a:ext cx="8520599" cy="3909600"/>
          </a:xfrm>
          <a:prstGeom prst="rect">
            <a:avLst/>
          </a:prstGeom>
        </p:spPr>
        <p:txBody>
          <a:bodyPr anchorCtr="0" anchor="t" bIns="91425" lIns="91425" rIns="91425" tIns="91425">
            <a:noAutofit/>
          </a:bodyPr>
          <a:lstStyle/>
          <a:p>
            <a:pPr indent="-381000" lvl="0" marL="457200" rtl="0">
              <a:lnSpc>
                <a:spcPct val="100000"/>
              </a:lnSpc>
              <a:spcBef>
                <a:spcPts val="0"/>
              </a:spcBef>
              <a:spcAft>
                <a:spcPts val="0"/>
              </a:spcAft>
              <a:buClr>
                <a:srgbClr val="F3F3F3"/>
              </a:buClr>
              <a:buSzPct val="100000"/>
              <a:buFont typeface="Arial"/>
              <a:buChar char="●"/>
            </a:pPr>
            <a:r>
              <a:rPr lang="en" sz="2400">
                <a:solidFill>
                  <a:srgbClr val="F3F3F3"/>
                </a:solidFill>
                <a:latin typeface="Arial"/>
                <a:ea typeface="Arial"/>
                <a:cs typeface="Arial"/>
                <a:sym typeface="Arial"/>
              </a:rPr>
              <a:t>The final kinetic energy for each meter is also greater for the </a:t>
            </a:r>
            <a:r>
              <a:rPr lang="en" sz="2400">
                <a:solidFill>
                  <a:srgbClr val="999999"/>
                </a:solidFill>
                <a:latin typeface="Bangers"/>
                <a:ea typeface="Bangers"/>
                <a:cs typeface="Bangers"/>
                <a:sym typeface="Bangers"/>
              </a:rPr>
              <a:t>Razor</a:t>
            </a:r>
            <a:r>
              <a:rPr lang="en" sz="2400">
                <a:solidFill>
                  <a:srgbClr val="F3F3F3"/>
                </a:solidFill>
                <a:latin typeface="Arial"/>
                <a:ea typeface="Arial"/>
                <a:cs typeface="Arial"/>
                <a:sym typeface="Arial"/>
              </a:rPr>
              <a:t> because it converted more potential energy than the </a:t>
            </a:r>
            <a:r>
              <a:rPr lang="en" sz="2400">
                <a:solidFill>
                  <a:srgbClr val="FF0000"/>
                </a:solidFill>
                <a:latin typeface="Lobster"/>
                <a:ea typeface="Lobster"/>
                <a:cs typeface="Lobster"/>
                <a:sym typeface="Lobster"/>
              </a:rPr>
              <a:t>Nova</a:t>
            </a:r>
          </a:p>
          <a:p>
            <a:pPr indent="-381000" lvl="0" marL="457200" rtl="0">
              <a:lnSpc>
                <a:spcPct val="100000"/>
              </a:lnSpc>
              <a:spcBef>
                <a:spcPts val="0"/>
              </a:spcBef>
              <a:spcAft>
                <a:spcPts val="0"/>
              </a:spcAft>
              <a:buClr>
                <a:srgbClr val="F3F3F3"/>
              </a:buClr>
              <a:buSzPct val="100000"/>
              <a:buFont typeface="Arial"/>
              <a:buChar char="●"/>
            </a:pPr>
            <a:r>
              <a:rPr lang="en" sz="2400">
                <a:solidFill>
                  <a:srgbClr val="F3F3F3"/>
                </a:solidFill>
                <a:latin typeface="Arial"/>
                <a:ea typeface="Arial"/>
                <a:cs typeface="Arial"/>
                <a:sym typeface="Arial"/>
              </a:rPr>
              <a:t>The </a:t>
            </a:r>
            <a:r>
              <a:rPr lang="en" sz="2400">
                <a:solidFill>
                  <a:srgbClr val="FF0000"/>
                </a:solidFill>
                <a:latin typeface="Lobster"/>
                <a:ea typeface="Lobster"/>
                <a:cs typeface="Lobster"/>
                <a:sym typeface="Lobster"/>
              </a:rPr>
              <a:t>Nova</a:t>
            </a:r>
            <a:r>
              <a:rPr lang="en" sz="2400">
                <a:solidFill>
                  <a:srgbClr val="F3F3F3"/>
                </a:solidFill>
                <a:latin typeface="Arial"/>
                <a:ea typeface="Arial"/>
                <a:cs typeface="Arial"/>
                <a:sym typeface="Arial"/>
              </a:rPr>
              <a:t> had more thermal energy which means that more energy was wasted due to frictions and other factors such as sound</a:t>
            </a:r>
          </a:p>
          <a:p>
            <a:pPr indent="-381000" lvl="0" marL="457200">
              <a:spcBef>
                <a:spcPts val="0"/>
              </a:spcBef>
              <a:buClr>
                <a:srgbClr val="F3F3F3"/>
              </a:buClr>
              <a:buSzPct val="100000"/>
              <a:buFont typeface="Arial"/>
              <a:buChar char="●"/>
            </a:pPr>
            <a:r>
              <a:rPr lang="en" sz="2400">
                <a:solidFill>
                  <a:srgbClr val="F3F3F3"/>
                </a:solidFill>
              </a:rPr>
              <a:t>The total of energy for the cars was, as you could see before, obviously greater with the </a:t>
            </a:r>
            <a:r>
              <a:rPr lang="en" sz="2400">
                <a:solidFill>
                  <a:srgbClr val="999999"/>
                </a:solidFill>
                <a:latin typeface="Bangers"/>
                <a:ea typeface="Bangers"/>
                <a:cs typeface="Bangers"/>
                <a:sym typeface="Bangers"/>
              </a:rPr>
              <a:t>Razor </a:t>
            </a:r>
            <a:r>
              <a:rPr lang="en" sz="2400">
                <a:solidFill>
                  <a:schemeClr val="lt1"/>
                </a:solidFill>
              </a:rPr>
              <a:t>, but because the sun gives off constant energy, the </a:t>
            </a:r>
            <a:r>
              <a:rPr lang="en" sz="2400">
                <a:solidFill>
                  <a:srgbClr val="FF0000"/>
                </a:solidFill>
                <a:latin typeface="Lobster"/>
                <a:ea typeface="Lobster"/>
                <a:cs typeface="Lobster"/>
                <a:sym typeface="Lobster"/>
              </a:rPr>
              <a:t>Nova’s </a:t>
            </a:r>
            <a:r>
              <a:rPr lang="en" sz="2400">
                <a:solidFill>
                  <a:schemeClr val="lt1"/>
                </a:solidFill>
              </a:rPr>
              <a:t>total energy soon overtook that of the </a:t>
            </a:r>
            <a:r>
              <a:rPr lang="en" sz="2400">
                <a:solidFill>
                  <a:schemeClr val="accent4"/>
                </a:solidFill>
                <a:latin typeface="Bangers"/>
                <a:ea typeface="Bangers"/>
                <a:cs typeface="Bangers"/>
                <a:sym typeface="Bangers"/>
              </a:rPr>
              <a:t>Razor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solidFill>
                  <a:srgbClr val="F3F3F3"/>
                </a:solidFill>
              </a:rPr>
              <a:t>Why </a:t>
            </a:r>
            <a:r>
              <a:rPr lang="en">
                <a:solidFill>
                  <a:srgbClr val="666666"/>
                </a:solidFill>
                <a:latin typeface="Bangers"/>
                <a:ea typeface="Bangers"/>
                <a:cs typeface="Bangers"/>
                <a:sym typeface="Bangers"/>
              </a:rPr>
              <a:t>Razor</a:t>
            </a:r>
            <a:r>
              <a:rPr lang="en">
                <a:solidFill>
                  <a:srgbClr val="F3F3F3"/>
                </a:solidFill>
              </a:rPr>
              <a:t> had more energy...</a:t>
            </a:r>
          </a:p>
        </p:txBody>
      </p:sp>
      <p:sp>
        <p:nvSpPr>
          <p:cNvPr id="107" name="Shape 107"/>
          <p:cNvSpPr txBox="1"/>
          <p:nvPr>
            <p:ph idx="1" type="body"/>
          </p:nvPr>
        </p:nvSpPr>
        <p:spPr>
          <a:xfrm>
            <a:off x="311700" y="1152475"/>
            <a:ext cx="8520599" cy="3736799"/>
          </a:xfrm>
          <a:prstGeom prst="rect">
            <a:avLst/>
          </a:prstGeom>
        </p:spPr>
        <p:txBody>
          <a:bodyPr anchorCtr="0" anchor="t" bIns="91425" lIns="91425" rIns="91425" tIns="91425">
            <a:noAutofit/>
          </a:bodyPr>
          <a:lstStyle/>
          <a:p>
            <a:pPr>
              <a:spcBef>
                <a:spcPts val="0"/>
              </a:spcBef>
              <a:buNone/>
            </a:pPr>
            <a:r>
              <a:rPr lang="en" sz="2000">
                <a:solidFill>
                  <a:srgbClr val="F3F3F3"/>
                </a:solidFill>
              </a:rPr>
              <a:t>	From the beginning of this project we knew that the solar energy from the </a:t>
            </a:r>
            <a:r>
              <a:rPr lang="en" sz="2000">
                <a:solidFill>
                  <a:srgbClr val="FF0000"/>
                </a:solidFill>
                <a:latin typeface="Lobster"/>
                <a:ea typeface="Lobster"/>
                <a:cs typeface="Lobster"/>
                <a:sym typeface="Lobster"/>
              </a:rPr>
              <a:t>Nova</a:t>
            </a:r>
            <a:r>
              <a:rPr lang="en" sz="2000">
                <a:solidFill>
                  <a:srgbClr val="F3F3F3"/>
                </a:solidFill>
              </a:rPr>
              <a:t> was much less efficient than the elastic energy from the </a:t>
            </a:r>
            <a:r>
              <a:rPr lang="en" sz="2000">
                <a:solidFill>
                  <a:srgbClr val="999999"/>
                </a:solidFill>
                <a:latin typeface="Bangers"/>
                <a:ea typeface="Bangers"/>
                <a:cs typeface="Bangers"/>
                <a:sym typeface="Bangers"/>
              </a:rPr>
              <a:t>Razor</a:t>
            </a:r>
            <a:r>
              <a:rPr lang="en" sz="2000">
                <a:solidFill>
                  <a:srgbClr val="F3F3F3"/>
                </a:solidFill>
              </a:rPr>
              <a:t>.  If the two cars needed to drive long distances at a consistent speed the </a:t>
            </a:r>
            <a:r>
              <a:rPr lang="en" sz="2000">
                <a:solidFill>
                  <a:srgbClr val="FF0000"/>
                </a:solidFill>
                <a:latin typeface="Lobster"/>
                <a:ea typeface="Lobster"/>
                <a:cs typeface="Lobster"/>
                <a:sym typeface="Lobster"/>
              </a:rPr>
              <a:t>Nova</a:t>
            </a:r>
            <a:r>
              <a:rPr lang="en" sz="2000">
                <a:solidFill>
                  <a:srgbClr val="F3F3F3"/>
                </a:solidFill>
              </a:rPr>
              <a:t> would blow the </a:t>
            </a:r>
            <a:r>
              <a:rPr lang="en" sz="2000">
                <a:solidFill>
                  <a:srgbClr val="999999"/>
                </a:solidFill>
                <a:latin typeface="Bangers"/>
                <a:ea typeface="Bangers"/>
                <a:cs typeface="Bangers"/>
                <a:sym typeface="Bangers"/>
              </a:rPr>
              <a:t>Razor</a:t>
            </a:r>
            <a:r>
              <a:rPr lang="en" sz="2000">
                <a:solidFill>
                  <a:srgbClr val="F3F3F3"/>
                </a:solidFill>
              </a:rPr>
              <a:t> away.  They both are exact opposites, yet achieve the same goal of the project with ease.  The reason the </a:t>
            </a:r>
            <a:r>
              <a:rPr lang="en" sz="2000">
                <a:solidFill>
                  <a:srgbClr val="999999"/>
                </a:solidFill>
                <a:latin typeface="Bangers"/>
                <a:ea typeface="Bangers"/>
                <a:cs typeface="Bangers"/>
                <a:sym typeface="Bangers"/>
              </a:rPr>
              <a:t>Razor</a:t>
            </a:r>
            <a:r>
              <a:rPr lang="en" sz="2000">
                <a:solidFill>
                  <a:srgbClr val="F3F3F3"/>
                </a:solidFill>
              </a:rPr>
              <a:t> had more energy is because compared to our solar car, which only was powered by two, one volt, solar panels with weak motors, is that the elastic energy stored up and released from the </a:t>
            </a:r>
            <a:r>
              <a:rPr lang="en" sz="2000">
                <a:solidFill>
                  <a:srgbClr val="999999"/>
                </a:solidFill>
                <a:latin typeface="Bangers"/>
                <a:ea typeface="Bangers"/>
                <a:cs typeface="Bangers"/>
                <a:sym typeface="Bangers"/>
              </a:rPr>
              <a:t>Razor</a:t>
            </a:r>
            <a:r>
              <a:rPr lang="en" sz="2000">
                <a:solidFill>
                  <a:srgbClr val="F3F3F3"/>
                </a:solidFill>
              </a:rPr>
              <a:t> is much greater, as we proved with our data. Overall, the </a:t>
            </a:r>
            <a:r>
              <a:rPr lang="en" sz="2000">
                <a:solidFill>
                  <a:srgbClr val="F3F3F3"/>
                </a:solidFill>
                <a:latin typeface="Dancing Script"/>
                <a:ea typeface="Dancing Script"/>
                <a:cs typeface="Dancing Script"/>
                <a:sym typeface="Dancing Script"/>
              </a:rPr>
              <a:t>N.B.A. </a:t>
            </a:r>
            <a:r>
              <a:rPr lang="en" sz="2000">
                <a:solidFill>
                  <a:srgbClr val="F3F3F3"/>
                </a:solidFill>
              </a:rPr>
              <a:t>achieved two opposite, but equally special cars that will be greatly suited for Hyundai.</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solidFill>
                  <a:srgbClr val="F3F3F3"/>
                </a:solidFill>
              </a:rPr>
              <a:t>Differences In Cost...</a:t>
            </a:r>
          </a:p>
        </p:txBody>
      </p:sp>
      <p:sp>
        <p:nvSpPr>
          <p:cNvPr id="113" name="Shape 113"/>
          <p:cNvSpPr txBox="1"/>
          <p:nvPr>
            <p:ph idx="1" type="body"/>
          </p:nvPr>
        </p:nvSpPr>
        <p:spPr>
          <a:xfrm>
            <a:off x="311700" y="1152475"/>
            <a:ext cx="3771900" cy="3416400"/>
          </a:xfrm>
          <a:prstGeom prst="rect">
            <a:avLst/>
          </a:prstGeom>
        </p:spPr>
        <p:txBody>
          <a:bodyPr anchorCtr="0" anchor="t" bIns="91425" lIns="91425" rIns="91425" tIns="91425">
            <a:noAutofit/>
          </a:bodyPr>
          <a:lstStyle/>
          <a:p>
            <a:pPr rtl="0">
              <a:spcBef>
                <a:spcPts val="0"/>
              </a:spcBef>
              <a:buNone/>
            </a:pPr>
            <a:r>
              <a:rPr lang="en" sz="2400">
                <a:solidFill>
                  <a:srgbClr val="999999"/>
                </a:solidFill>
                <a:latin typeface="Bangers"/>
                <a:ea typeface="Bangers"/>
                <a:cs typeface="Bangers"/>
                <a:sym typeface="Bangers"/>
              </a:rPr>
              <a:t>Razor:</a:t>
            </a:r>
          </a:p>
          <a:p>
            <a:pPr rtl="0">
              <a:spcBef>
                <a:spcPts val="0"/>
              </a:spcBef>
              <a:buNone/>
            </a:pPr>
            <a:r>
              <a:rPr lang="en">
                <a:solidFill>
                  <a:srgbClr val="F3F3F3"/>
                </a:solidFill>
              </a:rPr>
              <a:t>About $1 for all the wood</a:t>
            </a:r>
          </a:p>
          <a:p>
            <a:pPr rtl="0">
              <a:spcBef>
                <a:spcPts val="0"/>
              </a:spcBef>
              <a:buNone/>
            </a:pPr>
            <a:r>
              <a:rPr lang="en">
                <a:solidFill>
                  <a:srgbClr val="F3F3F3"/>
                </a:solidFill>
              </a:rPr>
              <a:t>$10 for razor wheels </a:t>
            </a:r>
          </a:p>
          <a:p>
            <a:pPr rtl="0">
              <a:spcBef>
                <a:spcPts val="0"/>
              </a:spcBef>
              <a:buNone/>
            </a:pPr>
            <a:r>
              <a:rPr lang="en">
                <a:solidFill>
                  <a:srgbClr val="F3F3F3"/>
                </a:solidFill>
              </a:rPr>
              <a:t>Total: $11 </a:t>
            </a:r>
          </a:p>
          <a:p>
            <a:pPr>
              <a:spcBef>
                <a:spcPts val="0"/>
              </a:spcBef>
              <a:buNone/>
            </a:pPr>
            <a:r>
              <a:rPr lang="en">
                <a:solidFill>
                  <a:srgbClr val="F3F3F3"/>
                </a:solidFill>
              </a:rPr>
              <a:t>Notes:  The cost is low and it gets the job done.  What’s not to like?</a:t>
            </a:r>
          </a:p>
        </p:txBody>
      </p:sp>
      <p:sp>
        <p:nvSpPr>
          <p:cNvPr id="114" name="Shape 114"/>
          <p:cNvSpPr txBox="1"/>
          <p:nvPr/>
        </p:nvSpPr>
        <p:spPr>
          <a:xfrm>
            <a:off x="5060425" y="1152625"/>
            <a:ext cx="3771900" cy="3416400"/>
          </a:xfrm>
          <a:prstGeom prst="rect">
            <a:avLst/>
          </a:prstGeom>
          <a:noFill/>
          <a:ln>
            <a:noFill/>
          </a:ln>
        </p:spPr>
        <p:txBody>
          <a:bodyPr anchorCtr="0" anchor="t" bIns="91425" lIns="91425" rIns="91425" tIns="91425">
            <a:noAutofit/>
          </a:bodyPr>
          <a:lstStyle/>
          <a:p>
            <a:pPr rtl="0">
              <a:lnSpc>
                <a:spcPct val="115000"/>
              </a:lnSpc>
              <a:spcBef>
                <a:spcPts val="0"/>
              </a:spcBef>
              <a:buNone/>
            </a:pPr>
            <a:r>
              <a:rPr lang="en" sz="2400">
                <a:solidFill>
                  <a:srgbClr val="FF0000"/>
                </a:solidFill>
                <a:latin typeface="Lobster"/>
                <a:ea typeface="Lobster"/>
                <a:cs typeface="Lobster"/>
                <a:sym typeface="Lobster"/>
              </a:rPr>
              <a:t>Nova:</a:t>
            </a:r>
          </a:p>
          <a:p>
            <a:pPr rtl="0">
              <a:lnSpc>
                <a:spcPct val="150000"/>
              </a:lnSpc>
              <a:spcBef>
                <a:spcPts val="0"/>
              </a:spcBef>
              <a:buNone/>
            </a:pPr>
            <a:r>
              <a:rPr lang="en" sz="1800">
                <a:solidFill>
                  <a:srgbClr val="FFFFFF"/>
                </a:solidFill>
                <a:latin typeface="Proxima Nova"/>
                <a:ea typeface="Proxima Nova"/>
                <a:cs typeface="Proxima Nova"/>
                <a:sym typeface="Proxima Nova"/>
              </a:rPr>
              <a:t>About $2.5 for the legos</a:t>
            </a:r>
          </a:p>
          <a:p>
            <a:pPr rtl="0">
              <a:lnSpc>
                <a:spcPct val="150000"/>
              </a:lnSpc>
              <a:spcBef>
                <a:spcPts val="0"/>
              </a:spcBef>
              <a:buNone/>
            </a:pPr>
            <a:r>
              <a:rPr lang="en" sz="1800">
                <a:solidFill>
                  <a:srgbClr val="FFFFFF"/>
                </a:solidFill>
                <a:latin typeface="Proxima Nova"/>
                <a:ea typeface="Proxima Nova"/>
                <a:cs typeface="Proxima Nova"/>
                <a:sym typeface="Proxima Nova"/>
              </a:rPr>
              <a:t>Estimated $8 for the solar panels</a:t>
            </a:r>
          </a:p>
          <a:p>
            <a:pPr rtl="0">
              <a:lnSpc>
                <a:spcPct val="150000"/>
              </a:lnSpc>
              <a:spcBef>
                <a:spcPts val="0"/>
              </a:spcBef>
              <a:buNone/>
            </a:pPr>
            <a:r>
              <a:rPr lang="en" sz="1800">
                <a:solidFill>
                  <a:srgbClr val="FFFFFF"/>
                </a:solidFill>
                <a:latin typeface="Proxima Nova"/>
                <a:ea typeface="Proxima Nova"/>
                <a:cs typeface="Proxima Nova"/>
                <a:sym typeface="Proxima Nova"/>
              </a:rPr>
              <a:t>$2 for the motors</a:t>
            </a:r>
          </a:p>
          <a:p>
            <a:pPr rtl="0">
              <a:lnSpc>
                <a:spcPct val="150000"/>
              </a:lnSpc>
              <a:spcBef>
                <a:spcPts val="0"/>
              </a:spcBef>
              <a:buNone/>
            </a:pPr>
            <a:r>
              <a:rPr lang="en" sz="1800">
                <a:solidFill>
                  <a:srgbClr val="FFFFFF"/>
                </a:solidFill>
                <a:latin typeface="Proxima Nova"/>
                <a:ea typeface="Proxima Nova"/>
                <a:cs typeface="Proxima Nova"/>
                <a:sym typeface="Proxima Nova"/>
              </a:rPr>
              <a:t>Total: $12.5</a:t>
            </a:r>
          </a:p>
          <a:p>
            <a:pPr rtl="0">
              <a:lnSpc>
                <a:spcPct val="115000"/>
              </a:lnSpc>
              <a:spcBef>
                <a:spcPts val="0"/>
              </a:spcBef>
              <a:buNone/>
            </a:pPr>
            <a:r>
              <a:rPr lang="en" sz="1800">
                <a:solidFill>
                  <a:srgbClr val="FFFFFF"/>
                </a:solidFill>
                <a:latin typeface="Proxima Nova"/>
                <a:ea typeface="Proxima Nova"/>
                <a:cs typeface="Proxima Nova"/>
                <a:sym typeface="Proxima Nova"/>
              </a:rPr>
              <a:t>Notes:  Just slightly higher than the </a:t>
            </a:r>
            <a:r>
              <a:rPr lang="en" sz="1800">
                <a:solidFill>
                  <a:srgbClr val="999999"/>
                </a:solidFill>
                <a:latin typeface="Bangers"/>
                <a:ea typeface="Bangers"/>
                <a:cs typeface="Bangers"/>
                <a:sym typeface="Bangers"/>
              </a:rPr>
              <a:t>razor</a:t>
            </a:r>
            <a:r>
              <a:rPr lang="en" sz="1800">
                <a:solidFill>
                  <a:srgbClr val="FFFFFF"/>
                </a:solidFill>
                <a:latin typeface="Proxima Nova"/>
                <a:ea typeface="Proxima Nova"/>
                <a:cs typeface="Proxima Nova"/>
                <a:sym typeface="Proxima Nova"/>
              </a:rPr>
              <a:t>, but is still a good buy. Better for longer trips.</a:t>
            </a:r>
          </a:p>
          <a:p>
            <a:pPr rtl="0">
              <a:lnSpc>
                <a:spcPct val="115000"/>
              </a:lnSpc>
              <a:spcBef>
                <a:spcPts val="0"/>
              </a:spcBef>
              <a:buNone/>
            </a:pPr>
            <a:r>
              <a:t/>
            </a:r>
            <a:endParaRPr sz="1800">
              <a:solidFill>
                <a:srgbClr val="FFFFFF"/>
              </a:solidFill>
              <a:latin typeface="Proxima Nova"/>
              <a:ea typeface="Proxima Nova"/>
              <a:cs typeface="Proxima Nova"/>
              <a:sym typeface="Proxima Nova"/>
            </a:endParaRPr>
          </a:p>
          <a:p>
            <a:pPr rtl="0">
              <a:lnSpc>
                <a:spcPct val="115000"/>
              </a:lnSpc>
              <a:spcBef>
                <a:spcPts val="0"/>
              </a:spcBef>
              <a:buNone/>
            </a:pPr>
            <a:r>
              <a:t/>
            </a:r>
            <a:endParaRPr sz="1800">
              <a:solidFill>
                <a:srgbClr val="FFFFFF"/>
              </a:solidFill>
              <a:latin typeface="Proxima Nova"/>
              <a:ea typeface="Proxima Nova"/>
              <a:cs typeface="Proxima Nova"/>
              <a:sym typeface="Proxima Nova"/>
            </a:endParaRPr>
          </a:p>
          <a:p>
            <a:pPr rtl="0">
              <a:lnSpc>
                <a:spcPct val="115000"/>
              </a:lnSpc>
              <a:spcBef>
                <a:spcPts val="0"/>
              </a:spcBef>
              <a:buNone/>
            </a:pPr>
            <a:r>
              <a:t/>
            </a:r>
            <a:endParaRPr sz="1800">
              <a:solidFill>
                <a:srgbClr val="FFFFFF"/>
              </a:solidFill>
              <a:latin typeface="Proxima Nova"/>
              <a:ea typeface="Proxima Nova"/>
              <a:cs typeface="Proxima Nova"/>
              <a:sym typeface="Proxima Nova"/>
            </a:endParaRPr>
          </a:p>
          <a:p>
            <a:pPr rtl="0">
              <a:lnSpc>
                <a:spcPct val="115000"/>
              </a:lnSpc>
              <a:spcBef>
                <a:spcPts val="0"/>
              </a:spcBef>
              <a:buNone/>
            </a:pPr>
            <a:r>
              <a:t/>
            </a:r>
            <a:endParaRPr sz="1800">
              <a:solidFill>
                <a:srgbClr val="FFFFFF"/>
              </a:solidFill>
              <a:latin typeface="Proxima Nova"/>
              <a:ea typeface="Proxima Nova"/>
              <a:cs typeface="Proxima Nova"/>
              <a:sym typeface="Proxima Nova"/>
            </a:endParaRPr>
          </a:p>
          <a:p>
            <a:pPr rtl="0">
              <a:lnSpc>
                <a:spcPct val="115000"/>
              </a:lnSpc>
              <a:spcBef>
                <a:spcPts val="0"/>
              </a:spcBef>
              <a:buNone/>
            </a:pPr>
            <a:r>
              <a:t/>
            </a:r>
            <a:endParaRPr sz="1800">
              <a:solidFill>
                <a:srgbClr val="FFFFFF"/>
              </a:solidFill>
              <a:latin typeface="Proxima Nova"/>
              <a:ea typeface="Proxima Nova"/>
              <a:cs typeface="Proxima Nova"/>
              <a:sym typeface="Proxima Nova"/>
            </a:endParaRPr>
          </a:p>
          <a:p>
            <a:pPr rtl="0">
              <a:lnSpc>
                <a:spcPct val="115000"/>
              </a:lnSpc>
              <a:spcBef>
                <a:spcPts val="0"/>
              </a:spcBef>
              <a:buNone/>
            </a:pPr>
            <a:r>
              <a:t/>
            </a:r>
            <a:endParaRPr sz="1800">
              <a:solidFill>
                <a:srgbClr val="F3F3F3"/>
              </a:solidFill>
              <a:latin typeface="Lobster"/>
              <a:ea typeface="Lobster"/>
              <a:cs typeface="Lobster"/>
              <a:sym typeface="Lobster"/>
            </a:endParaRPr>
          </a:p>
          <a:p>
            <a:pPr rtl="0">
              <a:lnSpc>
                <a:spcPct val="200000"/>
              </a:lnSpc>
              <a:spcBef>
                <a:spcPts val="0"/>
              </a:spcBef>
              <a:buNone/>
            </a:pPr>
            <a:r>
              <a:t/>
            </a:r>
            <a:endParaRPr sz="2400">
              <a:solidFill>
                <a:srgbClr val="F3F3F3"/>
              </a:solidFill>
              <a:latin typeface="Lobster"/>
              <a:ea typeface="Lobster"/>
              <a:cs typeface="Lobster"/>
              <a:sym typeface="Lobster"/>
            </a:endParaRPr>
          </a:p>
          <a:p>
            <a:pPr lvl="0" rtl="0">
              <a:lnSpc>
                <a:spcPct val="200000"/>
              </a:lnSpc>
              <a:spcBef>
                <a:spcPts val="0"/>
              </a:spcBef>
              <a:buNone/>
            </a:pPr>
            <a:r>
              <a:t/>
            </a:r>
            <a:endParaRPr sz="2400">
              <a:solidFill>
                <a:srgbClr val="F3F3F3"/>
              </a:solidFill>
              <a:latin typeface="Lobster"/>
              <a:ea typeface="Lobster"/>
              <a:cs typeface="Lobster"/>
              <a:sym typeface="Lobster"/>
            </a:endParaRPr>
          </a:p>
          <a:p>
            <a:pPr rtl="0">
              <a:spcBef>
                <a:spcPts val="0"/>
              </a:spcBef>
              <a:buNone/>
            </a:pPr>
            <a:r>
              <a:t/>
            </a:r>
            <a:endParaRPr sz="2400">
              <a:solidFill>
                <a:srgbClr val="FFFFFF"/>
              </a:solidFill>
              <a:latin typeface="Lobster"/>
              <a:ea typeface="Lobster"/>
              <a:cs typeface="Lobster"/>
              <a:sym typeface="Lobster"/>
            </a:endParaRPr>
          </a:p>
          <a:p>
            <a:pPr>
              <a:spcBef>
                <a:spcPts val="0"/>
              </a:spcBef>
              <a:buNone/>
            </a:pPr>
            <a:r>
              <a:t/>
            </a:r>
            <a:endParaRPr sz="2400">
              <a:solidFill>
                <a:srgbClr val="FFFFFF"/>
              </a:solidFill>
              <a:latin typeface="Lobster"/>
              <a:ea typeface="Lobster"/>
              <a:cs typeface="Lobster"/>
              <a:sym typeface="Lobste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